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8.xml" ContentType="application/vnd.openxmlformats-officedocument.drawingml.chart+xml"/>
  <Override PartName="/ppt/notesSlides/notesSlide26.xml" ContentType="application/vnd.openxmlformats-officedocument.presentationml.notesSlide+xml"/>
  <Override PartName="/ppt/charts/chart9.xml" ContentType="application/vnd.openxmlformats-officedocument.drawingml.chart+xml"/>
  <Override PartName="/ppt/notesSlides/notesSlide27.xml" ContentType="application/vnd.openxmlformats-officedocument.presentationml.notesSlide+xml"/>
  <Override PartName="/ppt/charts/chart10.xml" ContentType="application/vnd.openxmlformats-officedocument.drawingml.chart+xml"/>
  <Override PartName="/ppt/notesSlides/notesSlide28.xml" ContentType="application/vnd.openxmlformats-officedocument.presentationml.notesSlide+xml"/>
  <Override PartName="/ppt/charts/chart11.xml" ContentType="application/vnd.openxmlformats-officedocument.drawingml.chart+xml"/>
  <Override PartName="/ppt/notesSlides/notesSlide29.xml" ContentType="application/vnd.openxmlformats-officedocument.presentationml.notesSlide+xml"/>
  <Override PartName="/ppt/charts/chart12.xml" ContentType="application/vnd.openxmlformats-officedocument.drawingml.chart+xml"/>
  <Override PartName="/ppt/notesSlides/notesSlide30.xml" ContentType="application/vnd.openxmlformats-officedocument.presentationml.notesSlide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notesSlides/notesSlide31.xml" ContentType="application/vnd.openxmlformats-officedocument.presentationml.notesSlide+xml"/>
  <Override PartName="/ppt/charts/chart14.xml" ContentType="application/vnd.openxmlformats-officedocument.drawingml.chart+xml"/>
  <Override PartName="/ppt/drawings/drawing3.xml" ContentType="application/vnd.openxmlformats-officedocument.drawingml.chartshape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793" r:id="rId2"/>
    <p:sldId id="794" r:id="rId3"/>
    <p:sldId id="914" r:id="rId4"/>
    <p:sldId id="990" r:id="rId5"/>
    <p:sldId id="915" r:id="rId6"/>
    <p:sldId id="797" r:id="rId7"/>
    <p:sldId id="808" r:id="rId8"/>
    <p:sldId id="916" r:id="rId9"/>
    <p:sldId id="806" r:id="rId10"/>
    <p:sldId id="803" r:id="rId11"/>
    <p:sldId id="811" r:id="rId12"/>
    <p:sldId id="986" r:id="rId13"/>
    <p:sldId id="902" r:id="rId14"/>
    <p:sldId id="917" r:id="rId15"/>
    <p:sldId id="919" r:id="rId16"/>
    <p:sldId id="644" r:id="rId17"/>
    <p:sldId id="854" r:id="rId18"/>
    <p:sldId id="879" r:id="rId19"/>
    <p:sldId id="991" r:id="rId20"/>
    <p:sldId id="1043" r:id="rId21"/>
    <p:sldId id="905" r:id="rId22"/>
    <p:sldId id="1047" r:id="rId23"/>
    <p:sldId id="995" r:id="rId24"/>
    <p:sldId id="773" r:id="rId25"/>
    <p:sldId id="883" r:id="rId26"/>
    <p:sldId id="863" r:id="rId27"/>
    <p:sldId id="864" r:id="rId28"/>
    <p:sldId id="867" r:id="rId29"/>
    <p:sldId id="1040" r:id="rId30"/>
    <p:sldId id="776" r:id="rId31"/>
    <p:sldId id="777" r:id="rId32"/>
    <p:sldId id="1030" r:id="rId33"/>
    <p:sldId id="1029" r:id="rId34"/>
    <p:sldId id="924" r:id="rId35"/>
    <p:sldId id="925" r:id="rId36"/>
    <p:sldId id="926" r:id="rId37"/>
    <p:sldId id="1048" r:id="rId38"/>
  </p:sldIdLst>
  <p:sldSz cx="9144000" cy="6858000" type="screen4x3"/>
  <p:notesSz cx="7010400" cy="92964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_lippis" initials="EW" lastIdx="17" clrIdx="0"/>
  <p:cmAuthor id="1" name="carla_asta" initials="EW" lastIdx="18" clrIdx="1"/>
  <p:cmAuthor id="2" name="Kathleen Gross" initials="KG" lastIdx="1" clrIdx="2"/>
  <p:cmAuthor id="3" name="Susheel Kodali" initials="" lastIdx="1" clrIdx="3"/>
  <p:cmAuthor id="4" name="Cisys" initials="C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C80D"/>
    <a:srgbClr val="FFFF66"/>
    <a:srgbClr val="81BA36"/>
    <a:srgbClr val="1A95FF"/>
    <a:srgbClr val="FF6600"/>
    <a:srgbClr val="B2E757"/>
    <a:srgbClr val="00D0FF"/>
    <a:srgbClr val="89BA1A"/>
    <a:srgbClr val="64E734"/>
    <a:srgbClr val="5F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8574" autoAdjust="0"/>
  </p:normalViewPr>
  <p:slideViewPr>
    <p:cSldViewPr snapToGrid="0" showGuides="1">
      <p:cViewPr varScale="1">
        <p:scale>
          <a:sx n="86" d="100"/>
          <a:sy n="86" d="100"/>
        </p:scale>
        <p:origin x="-1528" y="-96"/>
      </p:cViewPr>
      <p:guideLst>
        <p:guide orient="horz" pos="1140"/>
        <p:guide orient="horz" pos="3646"/>
        <p:guide orient="horz" pos="338"/>
        <p:guide pos="313"/>
        <p:guide pos="54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90"/>
    </p:cViewPr>
  </p:sorterViewPr>
  <p:notesViewPr>
    <p:cSldViewPr snapToGrid="0" showGuides="1">
      <p:cViewPr varScale="1">
        <p:scale>
          <a:sx n="77" d="100"/>
          <a:sy n="77" d="100"/>
        </p:scale>
        <p:origin x="-322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tags" Target="tags/tag1.xml"/><Relationship Id="rId43" Type="http://schemas.openxmlformats.org/officeDocument/2006/relationships/commentAuthors" Target="commentAuthors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Relationship Id="rId2" Type="http://schemas.openxmlformats.org/officeDocument/2006/relationships/chartUserShapes" Target="../drawings/drawing2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Relationship Id="rId2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Relationship Id="rId2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736169635897"/>
          <c:y val="0.0483076202004112"/>
          <c:w val="0.853796360103489"/>
          <c:h val="0.826329628519577"/>
        </c:manualLayout>
      </c:layout>
      <c:scatterChart>
        <c:scatterStyle val="lineMarker"/>
        <c:varyColors val="0"/>
        <c:ser>
          <c:idx val="3"/>
          <c:order val="0"/>
          <c:tx>
            <c:v>TAVR</c:v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'PMA KM Data PP (ITT)'!$A$3:$A$1000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0.0986000000000006</c:v>
                </c:pt>
                <c:pt idx="4">
                  <c:v>0.1314</c:v>
                </c:pt>
                <c:pt idx="5">
                  <c:v>0.1314</c:v>
                </c:pt>
                <c:pt idx="6">
                  <c:v>0.1314</c:v>
                </c:pt>
                <c:pt idx="7">
                  <c:v>0.1643</c:v>
                </c:pt>
                <c:pt idx="8">
                  <c:v>0.1643</c:v>
                </c:pt>
                <c:pt idx="9">
                  <c:v>0.1643</c:v>
                </c:pt>
                <c:pt idx="10">
                  <c:v>0.1971</c:v>
                </c:pt>
                <c:pt idx="11">
                  <c:v>0.1971</c:v>
                </c:pt>
                <c:pt idx="12">
                  <c:v>0.23</c:v>
                </c:pt>
                <c:pt idx="13">
                  <c:v>0.2957</c:v>
                </c:pt>
                <c:pt idx="14">
                  <c:v>0.2957</c:v>
                </c:pt>
                <c:pt idx="15">
                  <c:v>0.328500000000002</c:v>
                </c:pt>
                <c:pt idx="16">
                  <c:v>0.328500000000002</c:v>
                </c:pt>
                <c:pt idx="17">
                  <c:v>0.4271</c:v>
                </c:pt>
                <c:pt idx="18">
                  <c:v>0.4271</c:v>
                </c:pt>
                <c:pt idx="19">
                  <c:v>0.46</c:v>
                </c:pt>
                <c:pt idx="20">
                  <c:v>0.46</c:v>
                </c:pt>
                <c:pt idx="21">
                  <c:v>0.46</c:v>
                </c:pt>
                <c:pt idx="22">
                  <c:v>0.492800000000002</c:v>
                </c:pt>
                <c:pt idx="23">
                  <c:v>0.492800000000002</c:v>
                </c:pt>
                <c:pt idx="24">
                  <c:v>0.5257</c:v>
                </c:pt>
                <c:pt idx="25">
                  <c:v>0.5257</c:v>
                </c:pt>
                <c:pt idx="26">
                  <c:v>0.5257</c:v>
                </c:pt>
                <c:pt idx="27">
                  <c:v>0.5585</c:v>
                </c:pt>
                <c:pt idx="28">
                  <c:v>0.5585</c:v>
                </c:pt>
                <c:pt idx="29">
                  <c:v>0.5914</c:v>
                </c:pt>
                <c:pt idx="30">
                  <c:v>0.5914</c:v>
                </c:pt>
                <c:pt idx="31">
                  <c:v>0.5914</c:v>
                </c:pt>
                <c:pt idx="32">
                  <c:v>0.624200000000001</c:v>
                </c:pt>
                <c:pt idx="33">
                  <c:v>0.624200000000001</c:v>
                </c:pt>
                <c:pt idx="34">
                  <c:v>0.624200000000001</c:v>
                </c:pt>
                <c:pt idx="35">
                  <c:v>0.689900000000001</c:v>
                </c:pt>
                <c:pt idx="36">
                  <c:v>0.689900000000001</c:v>
                </c:pt>
                <c:pt idx="37">
                  <c:v>0.722800000000003</c:v>
                </c:pt>
                <c:pt idx="38">
                  <c:v>0.722800000000003</c:v>
                </c:pt>
                <c:pt idx="39">
                  <c:v>0.7885</c:v>
                </c:pt>
                <c:pt idx="40">
                  <c:v>0.7885</c:v>
                </c:pt>
                <c:pt idx="41">
                  <c:v>0.7885</c:v>
                </c:pt>
                <c:pt idx="42">
                  <c:v>0.8214</c:v>
                </c:pt>
                <c:pt idx="43">
                  <c:v>0.8214</c:v>
                </c:pt>
                <c:pt idx="44">
                  <c:v>0.8214</c:v>
                </c:pt>
                <c:pt idx="45">
                  <c:v>0.854200000000001</c:v>
                </c:pt>
                <c:pt idx="46">
                  <c:v>0.854200000000001</c:v>
                </c:pt>
                <c:pt idx="47">
                  <c:v>0.9199</c:v>
                </c:pt>
                <c:pt idx="48">
                  <c:v>0.9199</c:v>
                </c:pt>
                <c:pt idx="49">
                  <c:v>0.9856</c:v>
                </c:pt>
                <c:pt idx="50">
                  <c:v>0.9856</c:v>
                </c:pt>
                <c:pt idx="51">
                  <c:v>1.0</c:v>
                </c:pt>
                <c:pt idx="52">
                  <c:v>1.0185</c:v>
                </c:pt>
                <c:pt idx="53">
                  <c:v>1.0185</c:v>
                </c:pt>
                <c:pt idx="54">
                  <c:v>1.0842</c:v>
                </c:pt>
                <c:pt idx="55">
                  <c:v>1.0842</c:v>
                </c:pt>
                <c:pt idx="56">
                  <c:v>1.0842</c:v>
                </c:pt>
                <c:pt idx="57">
                  <c:v>1.117</c:v>
                </c:pt>
                <c:pt idx="58">
                  <c:v>1.117</c:v>
                </c:pt>
                <c:pt idx="59">
                  <c:v>1.149899999999993</c:v>
                </c:pt>
                <c:pt idx="60">
                  <c:v>1.149899999999993</c:v>
                </c:pt>
                <c:pt idx="61">
                  <c:v>1.149899999999993</c:v>
                </c:pt>
                <c:pt idx="62">
                  <c:v>1.1828</c:v>
                </c:pt>
                <c:pt idx="63">
                  <c:v>1.1828</c:v>
                </c:pt>
                <c:pt idx="64">
                  <c:v>1.1828</c:v>
                </c:pt>
                <c:pt idx="65">
                  <c:v>1.215599999999991</c:v>
                </c:pt>
                <c:pt idx="66">
                  <c:v>1.215599999999991</c:v>
                </c:pt>
                <c:pt idx="67">
                  <c:v>1.248499999999994</c:v>
                </c:pt>
                <c:pt idx="68">
                  <c:v>1.248499999999994</c:v>
                </c:pt>
                <c:pt idx="69">
                  <c:v>1.281299999999994</c:v>
                </c:pt>
                <c:pt idx="70">
                  <c:v>1.281299999999994</c:v>
                </c:pt>
                <c:pt idx="71">
                  <c:v>1.3142</c:v>
                </c:pt>
                <c:pt idx="72">
                  <c:v>1.3142</c:v>
                </c:pt>
                <c:pt idx="73">
                  <c:v>1.347</c:v>
                </c:pt>
                <c:pt idx="74">
                  <c:v>1.347</c:v>
                </c:pt>
                <c:pt idx="75">
                  <c:v>1.412699999999993</c:v>
                </c:pt>
                <c:pt idx="76">
                  <c:v>1.412699999999993</c:v>
                </c:pt>
                <c:pt idx="77">
                  <c:v>1.44559999999999</c:v>
                </c:pt>
                <c:pt idx="78">
                  <c:v>1.478399999999994</c:v>
                </c:pt>
                <c:pt idx="79">
                  <c:v>1.478399999999994</c:v>
                </c:pt>
                <c:pt idx="80">
                  <c:v>1.5441</c:v>
                </c:pt>
                <c:pt idx="81">
                  <c:v>1.5441</c:v>
                </c:pt>
                <c:pt idx="82">
                  <c:v>1.577</c:v>
                </c:pt>
                <c:pt idx="83">
                  <c:v>1.577</c:v>
                </c:pt>
                <c:pt idx="84">
                  <c:v>1.609899999999994</c:v>
                </c:pt>
                <c:pt idx="85">
                  <c:v>1.609899999999994</c:v>
                </c:pt>
                <c:pt idx="86">
                  <c:v>1.6427</c:v>
                </c:pt>
                <c:pt idx="87">
                  <c:v>1.6427</c:v>
                </c:pt>
                <c:pt idx="88">
                  <c:v>1.6756</c:v>
                </c:pt>
                <c:pt idx="89">
                  <c:v>1.708399999999994</c:v>
                </c:pt>
                <c:pt idx="90">
                  <c:v>1.708399999999994</c:v>
                </c:pt>
                <c:pt idx="91">
                  <c:v>1.806999999999994</c:v>
                </c:pt>
                <c:pt idx="92">
                  <c:v>1.806999999999994</c:v>
                </c:pt>
                <c:pt idx="93">
                  <c:v>1.839799999999993</c:v>
                </c:pt>
                <c:pt idx="94">
                  <c:v>1.839799999999993</c:v>
                </c:pt>
                <c:pt idx="95">
                  <c:v>1.8727</c:v>
                </c:pt>
                <c:pt idx="96">
                  <c:v>1.8727</c:v>
                </c:pt>
                <c:pt idx="97">
                  <c:v>1.9055</c:v>
                </c:pt>
                <c:pt idx="98">
                  <c:v>1.9055</c:v>
                </c:pt>
                <c:pt idx="99">
                  <c:v>2.0</c:v>
                </c:pt>
                <c:pt idx="100">
                  <c:v>2.0041</c:v>
                </c:pt>
                <c:pt idx="101">
                  <c:v>2.0041</c:v>
                </c:pt>
                <c:pt idx="102">
                  <c:v>2.036999999999998</c:v>
                </c:pt>
                <c:pt idx="103">
                  <c:v>2.036999999999998</c:v>
                </c:pt>
                <c:pt idx="104">
                  <c:v>2.0698</c:v>
                </c:pt>
                <c:pt idx="105">
                  <c:v>2.0698</c:v>
                </c:pt>
                <c:pt idx="106">
                  <c:v>2.1355</c:v>
                </c:pt>
                <c:pt idx="107">
                  <c:v>2.1355</c:v>
                </c:pt>
                <c:pt idx="108">
                  <c:v>2.2012</c:v>
                </c:pt>
                <c:pt idx="109">
                  <c:v>2.2012</c:v>
                </c:pt>
                <c:pt idx="110">
                  <c:v>2.2341</c:v>
                </c:pt>
                <c:pt idx="111">
                  <c:v>2.2341</c:v>
                </c:pt>
                <c:pt idx="112">
                  <c:v>2.2669</c:v>
                </c:pt>
                <c:pt idx="113">
                  <c:v>2.2669</c:v>
                </c:pt>
                <c:pt idx="114">
                  <c:v>2.332599999999997</c:v>
                </c:pt>
                <c:pt idx="115">
                  <c:v>2.332599999999997</c:v>
                </c:pt>
                <c:pt idx="116">
                  <c:v>2.365499999999998</c:v>
                </c:pt>
                <c:pt idx="117">
                  <c:v>2.365499999999998</c:v>
                </c:pt>
                <c:pt idx="118">
                  <c:v>2.398399999999999</c:v>
                </c:pt>
                <c:pt idx="119">
                  <c:v>2.398399999999999</c:v>
                </c:pt>
                <c:pt idx="120">
                  <c:v>2.431199999999999</c:v>
                </c:pt>
                <c:pt idx="121">
                  <c:v>2.431199999999999</c:v>
                </c:pt>
                <c:pt idx="122">
                  <c:v>2.431199999999999</c:v>
                </c:pt>
                <c:pt idx="123">
                  <c:v>2.5298</c:v>
                </c:pt>
                <c:pt idx="124">
                  <c:v>2.5298</c:v>
                </c:pt>
                <c:pt idx="125">
                  <c:v>2.6283</c:v>
                </c:pt>
                <c:pt idx="126">
                  <c:v>2.694</c:v>
                </c:pt>
                <c:pt idx="127">
                  <c:v>2.694</c:v>
                </c:pt>
                <c:pt idx="128">
                  <c:v>2.7598</c:v>
                </c:pt>
                <c:pt idx="129">
                  <c:v>2.7598</c:v>
                </c:pt>
                <c:pt idx="130">
                  <c:v>2.825499999999998</c:v>
                </c:pt>
                <c:pt idx="131">
                  <c:v>2.825499999999998</c:v>
                </c:pt>
                <c:pt idx="132">
                  <c:v>2.825499999999998</c:v>
                </c:pt>
                <c:pt idx="133">
                  <c:v>2.891199999999999</c:v>
                </c:pt>
                <c:pt idx="134">
                  <c:v>2.891199999999999</c:v>
                </c:pt>
                <c:pt idx="135">
                  <c:v>2.956899999999982</c:v>
                </c:pt>
                <c:pt idx="136">
                  <c:v>2.956899999999982</c:v>
                </c:pt>
                <c:pt idx="137">
                  <c:v>3.0</c:v>
                </c:pt>
                <c:pt idx="138">
                  <c:v>3.0226</c:v>
                </c:pt>
                <c:pt idx="139">
                  <c:v>3.0226</c:v>
                </c:pt>
                <c:pt idx="140">
                  <c:v>3.1211</c:v>
                </c:pt>
                <c:pt idx="141">
                  <c:v>3.1211</c:v>
                </c:pt>
                <c:pt idx="142">
                  <c:v>3.2526</c:v>
                </c:pt>
                <c:pt idx="143">
                  <c:v>3.2526</c:v>
                </c:pt>
                <c:pt idx="144">
                  <c:v>3.318299999999997</c:v>
                </c:pt>
                <c:pt idx="145">
                  <c:v>3.318299999999997</c:v>
                </c:pt>
                <c:pt idx="146">
                  <c:v>3.384</c:v>
                </c:pt>
                <c:pt idx="147">
                  <c:v>3.384</c:v>
                </c:pt>
                <c:pt idx="148">
                  <c:v>3.416799999999997</c:v>
                </c:pt>
                <c:pt idx="149">
                  <c:v>3.416799999999997</c:v>
                </c:pt>
                <c:pt idx="150">
                  <c:v>3.482499999999998</c:v>
                </c:pt>
                <c:pt idx="151">
                  <c:v>3.482499999999998</c:v>
                </c:pt>
                <c:pt idx="152">
                  <c:v>3.5811</c:v>
                </c:pt>
                <c:pt idx="153">
                  <c:v>3.5811</c:v>
                </c:pt>
                <c:pt idx="154">
                  <c:v>3.614</c:v>
                </c:pt>
                <c:pt idx="155">
                  <c:v>3.614</c:v>
                </c:pt>
                <c:pt idx="156">
                  <c:v>3.6468</c:v>
                </c:pt>
                <c:pt idx="157">
                  <c:v>3.6468</c:v>
                </c:pt>
                <c:pt idx="158">
                  <c:v>3.712499999999998</c:v>
                </c:pt>
                <c:pt idx="159">
                  <c:v>4.0</c:v>
                </c:pt>
                <c:pt idx="160">
                  <c:v>4.0082</c:v>
                </c:pt>
                <c:pt idx="161">
                  <c:v>4.0082</c:v>
                </c:pt>
                <c:pt idx="162">
                  <c:v>4.0739</c:v>
                </c:pt>
                <c:pt idx="163">
                  <c:v>4.0739</c:v>
                </c:pt>
                <c:pt idx="164">
                  <c:v>4.1068</c:v>
                </c:pt>
                <c:pt idx="165">
                  <c:v>4.1068</c:v>
                </c:pt>
                <c:pt idx="166">
                  <c:v>4.172499999999999</c:v>
                </c:pt>
                <c:pt idx="167">
                  <c:v>4.172499999999999</c:v>
                </c:pt>
                <c:pt idx="168">
                  <c:v>4.4025</c:v>
                </c:pt>
                <c:pt idx="169">
                  <c:v>4.501</c:v>
                </c:pt>
                <c:pt idx="170">
                  <c:v>4.501</c:v>
                </c:pt>
                <c:pt idx="171">
                  <c:v>4.5667</c:v>
                </c:pt>
                <c:pt idx="172">
                  <c:v>4.5667</c:v>
                </c:pt>
                <c:pt idx="173">
                  <c:v>4.5996</c:v>
                </c:pt>
                <c:pt idx="174">
                  <c:v>4.5996</c:v>
                </c:pt>
                <c:pt idx="175">
                  <c:v>4.698199999999994</c:v>
                </c:pt>
                <c:pt idx="176">
                  <c:v>4.698199999999994</c:v>
                </c:pt>
                <c:pt idx="177">
                  <c:v>4.698199999999994</c:v>
                </c:pt>
                <c:pt idx="178">
                  <c:v>4.7967</c:v>
                </c:pt>
                <c:pt idx="179">
                  <c:v>4.7967</c:v>
                </c:pt>
                <c:pt idx="180">
                  <c:v>5.0</c:v>
                </c:pt>
                <c:pt idx="181">
                  <c:v>5.0267</c:v>
                </c:pt>
                <c:pt idx="182">
                  <c:v>5.0267</c:v>
                </c:pt>
                <c:pt idx="183">
                  <c:v>5.190999999999994</c:v>
                </c:pt>
                <c:pt idx="184">
                  <c:v>5.190999999999994</c:v>
                </c:pt>
                <c:pt idx="185">
                  <c:v>5.2567</c:v>
                </c:pt>
                <c:pt idx="186">
                  <c:v>5.2567</c:v>
                </c:pt>
                <c:pt idx="187">
                  <c:v>5.2895</c:v>
                </c:pt>
                <c:pt idx="188">
                  <c:v>5.2895</c:v>
                </c:pt>
                <c:pt idx="189">
                  <c:v>5.4538</c:v>
                </c:pt>
                <c:pt idx="190">
                  <c:v>5.4538</c:v>
                </c:pt>
                <c:pt idx="191">
                  <c:v>5.7495</c:v>
                </c:pt>
                <c:pt idx="192">
                  <c:v>5.979500000000003</c:v>
                </c:pt>
                <c:pt idx="193">
                  <c:v>5.979500000000003</c:v>
                </c:pt>
                <c:pt idx="194">
                  <c:v>6.0</c:v>
                </c:pt>
                <c:pt idx="195">
                  <c:v>6.078</c:v>
                </c:pt>
                <c:pt idx="196">
                  <c:v>6.078</c:v>
                </c:pt>
                <c:pt idx="197">
                  <c:v>6.110899999999996</c:v>
                </c:pt>
                <c:pt idx="198">
                  <c:v>6.110899999999996</c:v>
                </c:pt>
                <c:pt idx="199">
                  <c:v>6.1437</c:v>
                </c:pt>
                <c:pt idx="200">
                  <c:v>6.1437</c:v>
                </c:pt>
                <c:pt idx="201">
                  <c:v>6.1766</c:v>
                </c:pt>
                <c:pt idx="202">
                  <c:v>6.2423</c:v>
                </c:pt>
                <c:pt idx="203">
                  <c:v>6.2423</c:v>
                </c:pt>
                <c:pt idx="204">
                  <c:v>6.2423</c:v>
                </c:pt>
                <c:pt idx="205">
                  <c:v>6.307999999999994</c:v>
                </c:pt>
                <c:pt idx="206">
                  <c:v>6.307999999999994</c:v>
                </c:pt>
                <c:pt idx="207">
                  <c:v>6.406600000000013</c:v>
                </c:pt>
                <c:pt idx="208">
                  <c:v>6.406600000000013</c:v>
                </c:pt>
                <c:pt idx="209">
                  <c:v>6.5708</c:v>
                </c:pt>
                <c:pt idx="210">
                  <c:v>6.5708</c:v>
                </c:pt>
                <c:pt idx="211">
                  <c:v>6.669399999999999</c:v>
                </c:pt>
                <c:pt idx="212">
                  <c:v>6.669399999999999</c:v>
                </c:pt>
                <c:pt idx="213">
                  <c:v>6.9322</c:v>
                </c:pt>
                <c:pt idx="214">
                  <c:v>6.9322</c:v>
                </c:pt>
                <c:pt idx="215">
                  <c:v>7.0</c:v>
                </c:pt>
                <c:pt idx="216">
                  <c:v>7.0308</c:v>
                </c:pt>
                <c:pt idx="217">
                  <c:v>7.0308</c:v>
                </c:pt>
                <c:pt idx="218">
                  <c:v>7.0637</c:v>
                </c:pt>
                <c:pt idx="219">
                  <c:v>7.0637</c:v>
                </c:pt>
                <c:pt idx="220">
                  <c:v>7.162199999999975</c:v>
                </c:pt>
                <c:pt idx="221">
                  <c:v>7.162199999999975</c:v>
                </c:pt>
                <c:pt idx="222">
                  <c:v>7.622199999999974</c:v>
                </c:pt>
                <c:pt idx="223">
                  <c:v>7.622199999999974</c:v>
                </c:pt>
                <c:pt idx="224">
                  <c:v>7.8193</c:v>
                </c:pt>
                <c:pt idx="225">
                  <c:v>7.884999999999994</c:v>
                </c:pt>
                <c:pt idx="226">
                  <c:v>7.884999999999994</c:v>
                </c:pt>
                <c:pt idx="227">
                  <c:v>7.917899999999999</c:v>
                </c:pt>
                <c:pt idx="228">
                  <c:v>7.917899999999999</c:v>
                </c:pt>
                <c:pt idx="229">
                  <c:v>8.0</c:v>
                </c:pt>
                <c:pt idx="230">
                  <c:v>8.0821</c:v>
                </c:pt>
                <c:pt idx="231">
                  <c:v>8.0821</c:v>
                </c:pt>
                <c:pt idx="232">
                  <c:v>8.115</c:v>
                </c:pt>
                <c:pt idx="233">
                  <c:v>8.115</c:v>
                </c:pt>
                <c:pt idx="234">
                  <c:v>8.312100000000002</c:v>
                </c:pt>
                <c:pt idx="235">
                  <c:v>8.312100000000002</c:v>
                </c:pt>
                <c:pt idx="236">
                  <c:v>8.4107</c:v>
                </c:pt>
                <c:pt idx="237">
                  <c:v>8.4107</c:v>
                </c:pt>
                <c:pt idx="238">
                  <c:v>8.476400000000024</c:v>
                </c:pt>
                <c:pt idx="239">
                  <c:v>8.476400000000024</c:v>
                </c:pt>
                <c:pt idx="240">
                  <c:v>8.509200000000003</c:v>
                </c:pt>
                <c:pt idx="241">
                  <c:v>8.509200000000003</c:v>
                </c:pt>
                <c:pt idx="242">
                  <c:v>8.7064</c:v>
                </c:pt>
                <c:pt idx="243">
                  <c:v>8.7064</c:v>
                </c:pt>
                <c:pt idx="244">
                  <c:v>8.837800000000001</c:v>
                </c:pt>
                <c:pt idx="245">
                  <c:v>8.837800000000001</c:v>
                </c:pt>
                <c:pt idx="246">
                  <c:v>9.0</c:v>
                </c:pt>
                <c:pt idx="247">
                  <c:v>9.133500000000001</c:v>
                </c:pt>
                <c:pt idx="248">
                  <c:v>9.133500000000001</c:v>
                </c:pt>
                <c:pt idx="249">
                  <c:v>9.36340000000006</c:v>
                </c:pt>
                <c:pt idx="250">
                  <c:v>9.36340000000006</c:v>
                </c:pt>
                <c:pt idx="251">
                  <c:v>9.462000000000006</c:v>
                </c:pt>
                <c:pt idx="252">
                  <c:v>9.462000000000006</c:v>
                </c:pt>
                <c:pt idx="253">
                  <c:v>9.5934</c:v>
                </c:pt>
                <c:pt idx="254">
                  <c:v>9.5934</c:v>
                </c:pt>
                <c:pt idx="255">
                  <c:v>9.856300000000002</c:v>
                </c:pt>
                <c:pt idx="256">
                  <c:v>9.856300000000002</c:v>
                </c:pt>
                <c:pt idx="257">
                  <c:v>9.889100000000002</c:v>
                </c:pt>
                <c:pt idx="258">
                  <c:v>9.889100000000002</c:v>
                </c:pt>
                <c:pt idx="259">
                  <c:v>10.0</c:v>
                </c:pt>
                <c:pt idx="260">
                  <c:v>10.1191</c:v>
                </c:pt>
                <c:pt idx="261">
                  <c:v>10.1191</c:v>
                </c:pt>
                <c:pt idx="262">
                  <c:v>10.15200000000001</c:v>
                </c:pt>
                <c:pt idx="263">
                  <c:v>10.15200000000001</c:v>
                </c:pt>
                <c:pt idx="264">
                  <c:v>10.1848</c:v>
                </c:pt>
                <c:pt idx="265">
                  <c:v>10.1848</c:v>
                </c:pt>
                <c:pt idx="266">
                  <c:v>10.7105</c:v>
                </c:pt>
                <c:pt idx="267">
                  <c:v>10.7105</c:v>
                </c:pt>
                <c:pt idx="268">
                  <c:v>10.8419</c:v>
                </c:pt>
                <c:pt idx="269">
                  <c:v>10.8419</c:v>
                </c:pt>
                <c:pt idx="270">
                  <c:v>11.0</c:v>
                </c:pt>
                <c:pt idx="271">
                  <c:v>11.3018</c:v>
                </c:pt>
                <c:pt idx="272">
                  <c:v>11.3018</c:v>
                </c:pt>
                <c:pt idx="273">
                  <c:v>11.36760000000002</c:v>
                </c:pt>
                <c:pt idx="274">
                  <c:v>11.36760000000002</c:v>
                </c:pt>
                <c:pt idx="275">
                  <c:v>11.4661</c:v>
                </c:pt>
                <c:pt idx="276">
                  <c:v>11.4661</c:v>
                </c:pt>
                <c:pt idx="277">
                  <c:v>11.8932</c:v>
                </c:pt>
                <c:pt idx="278">
                  <c:v>11.8932</c:v>
                </c:pt>
                <c:pt idx="279">
                  <c:v>12.0</c:v>
                </c:pt>
                <c:pt idx="280">
                  <c:v>12.2218</c:v>
                </c:pt>
                <c:pt idx="281">
                  <c:v>12.2546</c:v>
                </c:pt>
                <c:pt idx="282">
                  <c:v>12.2546</c:v>
                </c:pt>
                <c:pt idx="283">
                  <c:v>12.35320000000001</c:v>
                </c:pt>
                <c:pt idx="284">
                  <c:v>12.35320000000001</c:v>
                </c:pt>
                <c:pt idx="285">
                  <c:v>12.4846</c:v>
                </c:pt>
                <c:pt idx="286">
                  <c:v>12.4846</c:v>
                </c:pt>
                <c:pt idx="287">
                  <c:v>13.0</c:v>
                </c:pt>
                <c:pt idx="288">
                  <c:v>13.2402</c:v>
                </c:pt>
                <c:pt idx="289">
                  <c:v>13.2402</c:v>
                </c:pt>
                <c:pt idx="290">
                  <c:v>13.306</c:v>
                </c:pt>
                <c:pt idx="291">
                  <c:v>13.306</c:v>
                </c:pt>
                <c:pt idx="292">
                  <c:v>13.4045</c:v>
                </c:pt>
                <c:pt idx="293">
                  <c:v>13.7331</c:v>
                </c:pt>
                <c:pt idx="294">
                  <c:v>13.7331</c:v>
                </c:pt>
                <c:pt idx="295">
                  <c:v>13.7659</c:v>
                </c:pt>
                <c:pt idx="296">
                  <c:v>13.7659</c:v>
                </c:pt>
                <c:pt idx="297">
                  <c:v>13.8973</c:v>
                </c:pt>
                <c:pt idx="298">
                  <c:v>14.0</c:v>
                </c:pt>
                <c:pt idx="299">
                  <c:v>14.0945</c:v>
                </c:pt>
                <c:pt idx="300">
                  <c:v>14.193</c:v>
                </c:pt>
                <c:pt idx="301">
                  <c:v>14.193</c:v>
                </c:pt>
                <c:pt idx="302">
                  <c:v>14.423</c:v>
                </c:pt>
                <c:pt idx="303">
                  <c:v>14.423</c:v>
                </c:pt>
                <c:pt idx="304">
                  <c:v>14.5216</c:v>
                </c:pt>
                <c:pt idx="305">
                  <c:v>14.7515</c:v>
                </c:pt>
                <c:pt idx="306">
                  <c:v>14.7515</c:v>
                </c:pt>
                <c:pt idx="307">
                  <c:v>14.883</c:v>
                </c:pt>
                <c:pt idx="308">
                  <c:v>14.883</c:v>
                </c:pt>
                <c:pt idx="309">
                  <c:v>14.9487</c:v>
                </c:pt>
                <c:pt idx="310">
                  <c:v>14.9487</c:v>
                </c:pt>
                <c:pt idx="311">
                  <c:v>15.0</c:v>
                </c:pt>
                <c:pt idx="312">
                  <c:v>15.0801</c:v>
                </c:pt>
                <c:pt idx="313">
                  <c:v>15.0801</c:v>
                </c:pt>
                <c:pt idx="314">
                  <c:v>15.1458</c:v>
                </c:pt>
                <c:pt idx="315">
                  <c:v>15.1458</c:v>
                </c:pt>
                <c:pt idx="316">
                  <c:v>15.6057</c:v>
                </c:pt>
                <c:pt idx="317">
                  <c:v>15.6057</c:v>
                </c:pt>
                <c:pt idx="318">
                  <c:v>16.0</c:v>
                </c:pt>
                <c:pt idx="319">
                  <c:v>16.45999999999999</c:v>
                </c:pt>
                <c:pt idx="320">
                  <c:v>16.45999999999999</c:v>
                </c:pt>
                <c:pt idx="321">
                  <c:v>16.52569999999987</c:v>
                </c:pt>
                <c:pt idx="322">
                  <c:v>16.52569999999987</c:v>
                </c:pt>
                <c:pt idx="323">
                  <c:v>16.5914</c:v>
                </c:pt>
                <c:pt idx="324">
                  <c:v>16.5914</c:v>
                </c:pt>
                <c:pt idx="325">
                  <c:v>16.62419999999999</c:v>
                </c:pt>
                <c:pt idx="326">
                  <c:v>16.62419999999999</c:v>
                </c:pt>
                <c:pt idx="327">
                  <c:v>16.75559999999988</c:v>
                </c:pt>
                <c:pt idx="328">
                  <c:v>16.75559999999988</c:v>
                </c:pt>
                <c:pt idx="329">
                  <c:v>16.78849999999979</c:v>
                </c:pt>
                <c:pt idx="330">
                  <c:v>16.78849999999979</c:v>
                </c:pt>
                <c:pt idx="331">
                  <c:v>17.0</c:v>
                </c:pt>
                <c:pt idx="332">
                  <c:v>17.1499</c:v>
                </c:pt>
                <c:pt idx="333">
                  <c:v>17.1499</c:v>
                </c:pt>
                <c:pt idx="334">
                  <c:v>17.1828</c:v>
                </c:pt>
                <c:pt idx="335">
                  <c:v>17.1828</c:v>
                </c:pt>
                <c:pt idx="336">
                  <c:v>17.57700000000001</c:v>
                </c:pt>
                <c:pt idx="337">
                  <c:v>17.57700000000001</c:v>
                </c:pt>
                <c:pt idx="338">
                  <c:v>17.807</c:v>
                </c:pt>
                <c:pt idx="339">
                  <c:v>17.807</c:v>
                </c:pt>
                <c:pt idx="340">
                  <c:v>17.97129999999999</c:v>
                </c:pt>
                <c:pt idx="341">
                  <c:v>17.97129999999999</c:v>
                </c:pt>
                <c:pt idx="342">
                  <c:v>18.0</c:v>
                </c:pt>
                <c:pt idx="343">
                  <c:v>18.1355</c:v>
                </c:pt>
                <c:pt idx="344">
                  <c:v>18.1355</c:v>
                </c:pt>
                <c:pt idx="345">
                  <c:v>18.23410000000001</c:v>
                </c:pt>
                <c:pt idx="346">
                  <c:v>18.23410000000001</c:v>
                </c:pt>
                <c:pt idx="347">
                  <c:v>18.2669</c:v>
                </c:pt>
                <c:pt idx="348">
                  <c:v>18.2669</c:v>
                </c:pt>
                <c:pt idx="349">
                  <c:v>19.0</c:v>
                </c:pt>
                <c:pt idx="350">
                  <c:v>19.05539999999989</c:v>
                </c:pt>
                <c:pt idx="351">
                  <c:v>19.05539999999989</c:v>
                </c:pt>
                <c:pt idx="352">
                  <c:v>19.2197</c:v>
                </c:pt>
                <c:pt idx="353">
                  <c:v>19.2197</c:v>
                </c:pt>
                <c:pt idx="354">
                  <c:v>19.3511</c:v>
                </c:pt>
                <c:pt idx="355">
                  <c:v>19.3511</c:v>
                </c:pt>
                <c:pt idx="356">
                  <c:v>19.48249999999977</c:v>
                </c:pt>
                <c:pt idx="357">
                  <c:v>19.48249999999977</c:v>
                </c:pt>
                <c:pt idx="358">
                  <c:v>19.58109999999999</c:v>
                </c:pt>
                <c:pt idx="359">
                  <c:v>19.58109999999999</c:v>
                </c:pt>
                <c:pt idx="360">
                  <c:v>19.61400000000011</c:v>
                </c:pt>
                <c:pt idx="361">
                  <c:v>19.61400000000011</c:v>
                </c:pt>
                <c:pt idx="362">
                  <c:v>19.97539999999987</c:v>
                </c:pt>
                <c:pt idx="363">
                  <c:v>19.97539999999987</c:v>
                </c:pt>
                <c:pt idx="364">
                  <c:v>20.0</c:v>
                </c:pt>
                <c:pt idx="365">
                  <c:v>20.2381999999999</c:v>
                </c:pt>
                <c:pt idx="366">
                  <c:v>20.2381999999999</c:v>
                </c:pt>
                <c:pt idx="367">
                  <c:v>20.271</c:v>
                </c:pt>
                <c:pt idx="368">
                  <c:v>20.271</c:v>
                </c:pt>
                <c:pt idx="369">
                  <c:v>20.4681999999998</c:v>
                </c:pt>
                <c:pt idx="370">
                  <c:v>20.4681999999998</c:v>
                </c:pt>
                <c:pt idx="371">
                  <c:v>20.7639</c:v>
                </c:pt>
                <c:pt idx="372">
                  <c:v>20.7639</c:v>
                </c:pt>
                <c:pt idx="373">
                  <c:v>21.0</c:v>
                </c:pt>
                <c:pt idx="374">
                  <c:v>21.48669999999978</c:v>
                </c:pt>
                <c:pt idx="375">
                  <c:v>21.48669999999978</c:v>
                </c:pt>
                <c:pt idx="376">
                  <c:v>22.0</c:v>
                </c:pt>
                <c:pt idx="377">
                  <c:v>22.1766</c:v>
                </c:pt>
                <c:pt idx="378">
                  <c:v>22.1766</c:v>
                </c:pt>
                <c:pt idx="379">
                  <c:v>22.24229999999982</c:v>
                </c:pt>
                <c:pt idx="380">
                  <c:v>22.24229999999982</c:v>
                </c:pt>
                <c:pt idx="381">
                  <c:v>22.6037</c:v>
                </c:pt>
                <c:pt idx="382">
                  <c:v>22.6037</c:v>
                </c:pt>
                <c:pt idx="383">
                  <c:v>22.76799999999999</c:v>
                </c:pt>
                <c:pt idx="384">
                  <c:v>22.8007999999999</c:v>
                </c:pt>
                <c:pt idx="385">
                  <c:v>22.96509999999981</c:v>
                </c:pt>
                <c:pt idx="386">
                  <c:v>22.96509999999981</c:v>
                </c:pt>
                <c:pt idx="387">
                  <c:v>23.0</c:v>
                </c:pt>
                <c:pt idx="388">
                  <c:v>23.03079999999999</c:v>
                </c:pt>
                <c:pt idx="389">
                  <c:v>23.03079999999999</c:v>
                </c:pt>
                <c:pt idx="390">
                  <c:v>23.0964999999999</c:v>
                </c:pt>
                <c:pt idx="391">
                  <c:v>23.0964999999999</c:v>
                </c:pt>
                <c:pt idx="392">
                  <c:v>23.1294</c:v>
                </c:pt>
                <c:pt idx="393">
                  <c:v>23.3593</c:v>
                </c:pt>
                <c:pt idx="394">
                  <c:v>23.4579</c:v>
                </c:pt>
                <c:pt idx="395">
                  <c:v>23.52359999999988</c:v>
                </c:pt>
                <c:pt idx="396">
                  <c:v>23.6879</c:v>
                </c:pt>
                <c:pt idx="397">
                  <c:v>23.6879</c:v>
                </c:pt>
                <c:pt idx="398">
                  <c:v>23.6879</c:v>
                </c:pt>
                <c:pt idx="399">
                  <c:v>23.72069999999987</c:v>
                </c:pt>
                <c:pt idx="400">
                  <c:v>23.72069999999987</c:v>
                </c:pt>
                <c:pt idx="401">
                  <c:v>23.72069999999987</c:v>
                </c:pt>
                <c:pt idx="402">
                  <c:v>23.78639999999987</c:v>
                </c:pt>
                <c:pt idx="403">
                  <c:v>23.81929999999999</c:v>
                </c:pt>
                <c:pt idx="404">
                  <c:v>23.81929999999999</c:v>
                </c:pt>
                <c:pt idx="405">
                  <c:v>24.0</c:v>
                </c:pt>
                <c:pt idx="406">
                  <c:v>24.0164</c:v>
                </c:pt>
                <c:pt idx="407">
                  <c:v>24.0164</c:v>
                </c:pt>
                <c:pt idx="408">
                  <c:v>24.04929999999989</c:v>
                </c:pt>
                <c:pt idx="409">
                  <c:v>24.08209999999987</c:v>
                </c:pt>
                <c:pt idx="410">
                  <c:v>24.115</c:v>
                </c:pt>
                <c:pt idx="411">
                  <c:v>24.2136</c:v>
                </c:pt>
                <c:pt idx="412">
                  <c:v>24.2136</c:v>
                </c:pt>
                <c:pt idx="413">
                  <c:v>24.2136</c:v>
                </c:pt>
                <c:pt idx="414">
                  <c:v>24.27929999999998</c:v>
                </c:pt>
                <c:pt idx="415">
                  <c:v>24.3121</c:v>
                </c:pt>
                <c:pt idx="416">
                  <c:v>24.37780000000011</c:v>
                </c:pt>
                <c:pt idx="417">
                  <c:v>24.4764</c:v>
                </c:pt>
                <c:pt idx="418">
                  <c:v>24.5092</c:v>
                </c:pt>
                <c:pt idx="419">
                  <c:v>24.5092</c:v>
                </c:pt>
                <c:pt idx="420">
                  <c:v>24.57490000000003</c:v>
                </c:pt>
                <c:pt idx="421">
                  <c:v>24.60780000000011</c:v>
                </c:pt>
                <c:pt idx="422">
                  <c:v>24.96919999999987</c:v>
                </c:pt>
                <c:pt idx="423">
                  <c:v>25.0</c:v>
                </c:pt>
                <c:pt idx="424">
                  <c:v>25.00209999999988</c:v>
                </c:pt>
                <c:pt idx="425">
                  <c:v>25.00209999999988</c:v>
                </c:pt>
                <c:pt idx="426">
                  <c:v>25.03490000000011</c:v>
                </c:pt>
                <c:pt idx="427">
                  <c:v>25.06779999999988</c:v>
                </c:pt>
                <c:pt idx="428">
                  <c:v>25.13350000000001</c:v>
                </c:pt>
                <c:pt idx="429">
                  <c:v>25.1663</c:v>
                </c:pt>
                <c:pt idx="430">
                  <c:v>25.1992</c:v>
                </c:pt>
                <c:pt idx="431">
                  <c:v>25.2976999999999</c:v>
                </c:pt>
                <c:pt idx="432">
                  <c:v>25.3306</c:v>
                </c:pt>
                <c:pt idx="433">
                  <c:v>25.3963</c:v>
                </c:pt>
                <c:pt idx="434">
                  <c:v>25.3963</c:v>
                </c:pt>
                <c:pt idx="435">
                  <c:v>25.3963</c:v>
                </c:pt>
                <c:pt idx="436">
                  <c:v>25.46199999999999</c:v>
                </c:pt>
                <c:pt idx="437">
                  <c:v>25.5933999999999</c:v>
                </c:pt>
                <c:pt idx="438">
                  <c:v>25.5933999999999</c:v>
                </c:pt>
                <c:pt idx="439">
                  <c:v>25.6591</c:v>
                </c:pt>
                <c:pt idx="440">
                  <c:v>25.82339999999999</c:v>
                </c:pt>
                <c:pt idx="441">
                  <c:v>25.8563</c:v>
                </c:pt>
                <c:pt idx="442">
                  <c:v>26.0</c:v>
                </c:pt>
                <c:pt idx="443">
                  <c:v>26.2177</c:v>
                </c:pt>
                <c:pt idx="444">
                  <c:v>26.31619999999999</c:v>
                </c:pt>
                <c:pt idx="445">
                  <c:v>26.31619999999999</c:v>
                </c:pt>
                <c:pt idx="446">
                  <c:v>26.3491</c:v>
                </c:pt>
                <c:pt idx="447">
                  <c:v>26.5133</c:v>
                </c:pt>
                <c:pt idx="448">
                  <c:v>26.5133</c:v>
                </c:pt>
                <c:pt idx="449">
                  <c:v>26.5791</c:v>
                </c:pt>
                <c:pt idx="450">
                  <c:v>26.5791</c:v>
                </c:pt>
                <c:pt idx="451">
                  <c:v>26.67760000000001</c:v>
                </c:pt>
                <c:pt idx="452">
                  <c:v>26.67760000000001</c:v>
                </c:pt>
                <c:pt idx="453">
                  <c:v>26.77619999999999</c:v>
                </c:pt>
                <c:pt idx="454">
                  <c:v>26.77619999999999</c:v>
                </c:pt>
                <c:pt idx="455">
                  <c:v>26.809</c:v>
                </c:pt>
                <c:pt idx="456">
                  <c:v>26.8419</c:v>
                </c:pt>
                <c:pt idx="457">
                  <c:v>26.8419</c:v>
                </c:pt>
                <c:pt idx="458">
                  <c:v>26.90759999999988</c:v>
                </c:pt>
                <c:pt idx="459">
                  <c:v>26.94049999999983</c:v>
                </c:pt>
                <c:pt idx="460">
                  <c:v>27.0</c:v>
                </c:pt>
                <c:pt idx="461">
                  <c:v>27.1376</c:v>
                </c:pt>
                <c:pt idx="462">
                  <c:v>27.1376</c:v>
                </c:pt>
                <c:pt idx="463">
                  <c:v>27.33470000000001</c:v>
                </c:pt>
                <c:pt idx="464">
                  <c:v>27.33470000000001</c:v>
                </c:pt>
                <c:pt idx="465">
                  <c:v>27.7946999999999</c:v>
                </c:pt>
                <c:pt idx="466">
                  <c:v>27.7946999999999</c:v>
                </c:pt>
                <c:pt idx="467">
                  <c:v>28.0</c:v>
                </c:pt>
                <c:pt idx="468">
                  <c:v>28.28749999999988</c:v>
                </c:pt>
                <c:pt idx="469">
                  <c:v>28.48459999999983</c:v>
                </c:pt>
                <c:pt idx="470">
                  <c:v>28.5503</c:v>
                </c:pt>
                <c:pt idx="471">
                  <c:v>28.5503</c:v>
                </c:pt>
                <c:pt idx="472">
                  <c:v>28.7146</c:v>
                </c:pt>
                <c:pt idx="473">
                  <c:v>28.7146</c:v>
                </c:pt>
                <c:pt idx="474">
                  <c:v>28.7146</c:v>
                </c:pt>
                <c:pt idx="475">
                  <c:v>28.8131</c:v>
                </c:pt>
                <c:pt idx="476">
                  <c:v>28.8131</c:v>
                </c:pt>
                <c:pt idx="477">
                  <c:v>28.846</c:v>
                </c:pt>
                <c:pt idx="478">
                  <c:v>28.846</c:v>
                </c:pt>
                <c:pt idx="479">
                  <c:v>28.87890000000001</c:v>
                </c:pt>
                <c:pt idx="480">
                  <c:v>28.87890000000001</c:v>
                </c:pt>
                <c:pt idx="481">
                  <c:v>29.0</c:v>
                </c:pt>
                <c:pt idx="482">
                  <c:v>29.2402</c:v>
                </c:pt>
                <c:pt idx="483">
                  <c:v>29.2402</c:v>
                </c:pt>
                <c:pt idx="484">
                  <c:v>29.3387999999999</c:v>
                </c:pt>
                <c:pt idx="485">
                  <c:v>29.3387999999999</c:v>
                </c:pt>
                <c:pt idx="486">
                  <c:v>29.3717</c:v>
                </c:pt>
                <c:pt idx="487">
                  <c:v>29.3717</c:v>
                </c:pt>
                <c:pt idx="488">
                  <c:v>29.40449999999989</c:v>
                </c:pt>
                <c:pt idx="489">
                  <c:v>29.40449999999989</c:v>
                </c:pt>
                <c:pt idx="490">
                  <c:v>30.0</c:v>
                </c:pt>
                <c:pt idx="491">
                  <c:v>30.02869999999987</c:v>
                </c:pt>
                <c:pt idx="492">
                  <c:v>30.02869999999987</c:v>
                </c:pt>
                <c:pt idx="493">
                  <c:v>30.25869999999987</c:v>
                </c:pt>
                <c:pt idx="494">
                  <c:v>30.25869999999987</c:v>
                </c:pt>
                <c:pt idx="495">
                  <c:v>30.2915999999999</c:v>
                </c:pt>
                <c:pt idx="496">
                  <c:v>30.2915999999999</c:v>
                </c:pt>
                <c:pt idx="497">
                  <c:v>30.5872999999999</c:v>
                </c:pt>
                <c:pt idx="498">
                  <c:v>30.5872999999999</c:v>
                </c:pt>
                <c:pt idx="499">
                  <c:v>30.71869999999988</c:v>
                </c:pt>
                <c:pt idx="500">
                  <c:v>30.71869999999988</c:v>
                </c:pt>
                <c:pt idx="501">
                  <c:v>31.0</c:v>
                </c:pt>
                <c:pt idx="502">
                  <c:v>31.17859999999999</c:v>
                </c:pt>
                <c:pt idx="503">
                  <c:v>31.17859999999999</c:v>
                </c:pt>
                <c:pt idx="504">
                  <c:v>31.2772</c:v>
                </c:pt>
                <c:pt idx="505">
                  <c:v>31.2772</c:v>
                </c:pt>
                <c:pt idx="506">
                  <c:v>31.44149999999988</c:v>
                </c:pt>
                <c:pt idx="507">
                  <c:v>31.44149999999988</c:v>
                </c:pt>
                <c:pt idx="508">
                  <c:v>31.86859999999987</c:v>
                </c:pt>
                <c:pt idx="509">
                  <c:v>31.86859999999987</c:v>
                </c:pt>
                <c:pt idx="510">
                  <c:v>31.9343</c:v>
                </c:pt>
                <c:pt idx="511">
                  <c:v>31.9343</c:v>
                </c:pt>
                <c:pt idx="512">
                  <c:v>32.0</c:v>
                </c:pt>
                <c:pt idx="513">
                  <c:v>32.03290000000001</c:v>
                </c:pt>
                <c:pt idx="514">
                  <c:v>32.03290000000001</c:v>
                </c:pt>
                <c:pt idx="515">
                  <c:v>32.13140000000001</c:v>
                </c:pt>
                <c:pt idx="516">
                  <c:v>32.13140000000001</c:v>
                </c:pt>
                <c:pt idx="517">
                  <c:v>32.3614</c:v>
                </c:pt>
                <c:pt idx="518">
                  <c:v>32.3614</c:v>
                </c:pt>
                <c:pt idx="519">
                  <c:v>32.52570000000018</c:v>
                </c:pt>
                <c:pt idx="520">
                  <c:v>32.52570000000018</c:v>
                </c:pt>
                <c:pt idx="521">
                  <c:v>32.5914</c:v>
                </c:pt>
                <c:pt idx="522">
                  <c:v>32.5914</c:v>
                </c:pt>
                <c:pt idx="523">
                  <c:v>32.78850000000001</c:v>
                </c:pt>
                <c:pt idx="524">
                  <c:v>32.78850000000001</c:v>
                </c:pt>
                <c:pt idx="525">
                  <c:v>32.8542</c:v>
                </c:pt>
                <c:pt idx="526">
                  <c:v>32.8542</c:v>
                </c:pt>
                <c:pt idx="527">
                  <c:v>32.9199</c:v>
                </c:pt>
                <c:pt idx="528">
                  <c:v>32.9199</c:v>
                </c:pt>
                <c:pt idx="529">
                  <c:v>33.0</c:v>
                </c:pt>
                <c:pt idx="530">
                  <c:v>33.0513</c:v>
                </c:pt>
                <c:pt idx="531">
                  <c:v>33.0513</c:v>
                </c:pt>
                <c:pt idx="532">
                  <c:v>33.24850000000016</c:v>
                </c:pt>
                <c:pt idx="533">
                  <c:v>33.24850000000016</c:v>
                </c:pt>
                <c:pt idx="534">
                  <c:v>33.3799</c:v>
                </c:pt>
                <c:pt idx="535">
                  <c:v>33.3799</c:v>
                </c:pt>
                <c:pt idx="536">
                  <c:v>33.4784</c:v>
                </c:pt>
                <c:pt idx="537">
                  <c:v>33.6099</c:v>
                </c:pt>
                <c:pt idx="538">
                  <c:v>33.6099</c:v>
                </c:pt>
                <c:pt idx="539">
                  <c:v>34.0</c:v>
                </c:pt>
                <c:pt idx="540">
                  <c:v>34.0041</c:v>
                </c:pt>
                <c:pt idx="541">
                  <c:v>34.0041</c:v>
                </c:pt>
                <c:pt idx="542">
                  <c:v>34.10270000000001</c:v>
                </c:pt>
                <c:pt idx="543">
                  <c:v>34.10270000000001</c:v>
                </c:pt>
                <c:pt idx="544">
                  <c:v>34.23410000000001</c:v>
                </c:pt>
                <c:pt idx="545">
                  <c:v>34.23410000000001</c:v>
                </c:pt>
                <c:pt idx="546">
                  <c:v>34.33260000000001</c:v>
                </c:pt>
                <c:pt idx="547">
                  <c:v>34.5298</c:v>
                </c:pt>
                <c:pt idx="548">
                  <c:v>34.5626</c:v>
                </c:pt>
                <c:pt idx="549">
                  <c:v>34.5626</c:v>
                </c:pt>
                <c:pt idx="550">
                  <c:v>34.5626</c:v>
                </c:pt>
                <c:pt idx="551">
                  <c:v>34.5955000000002</c:v>
                </c:pt>
                <c:pt idx="552">
                  <c:v>34.5955000000002</c:v>
                </c:pt>
                <c:pt idx="553">
                  <c:v>34.5955000000002</c:v>
                </c:pt>
                <c:pt idx="554">
                  <c:v>34.6612</c:v>
                </c:pt>
                <c:pt idx="555">
                  <c:v>34.694</c:v>
                </c:pt>
                <c:pt idx="556">
                  <c:v>34.72690000000018</c:v>
                </c:pt>
                <c:pt idx="557">
                  <c:v>34.8583</c:v>
                </c:pt>
                <c:pt idx="558">
                  <c:v>34.92400000000001</c:v>
                </c:pt>
                <c:pt idx="559">
                  <c:v>34.9897</c:v>
                </c:pt>
                <c:pt idx="560">
                  <c:v>35.0</c:v>
                </c:pt>
                <c:pt idx="561">
                  <c:v>35.02260000000001</c:v>
                </c:pt>
                <c:pt idx="562">
                  <c:v>35.154</c:v>
                </c:pt>
                <c:pt idx="563">
                  <c:v>35.1869</c:v>
                </c:pt>
                <c:pt idx="564">
                  <c:v>35.2197</c:v>
                </c:pt>
                <c:pt idx="565">
                  <c:v>35.2526</c:v>
                </c:pt>
                <c:pt idx="566">
                  <c:v>35.3183</c:v>
                </c:pt>
                <c:pt idx="567">
                  <c:v>35.4497</c:v>
                </c:pt>
                <c:pt idx="568">
                  <c:v>35.5154</c:v>
                </c:pt>
                <c:pt idx="569">
                  <c:v>35.5811</c:v>
                </c:pt>
                <c:pt idx="570">
                  <c:v>35.5811</c:v>
                </c:pt>
                <c:pt idx="571">
                  <c:v>35.5811</c:v>
                </c:pt>
                <c:pt idx="572">
                  <c:v>35.64680000000001</c:v>
                </c:pt>
                <c:pt idx="573">
                  <c:v>35.67970000000001</c:v>
                </c:pt>
                <c:pt idx="574">
                  <c:v>35.67970000000001</c:v>
                </c:pt>
                <c:pt idx="575">
                  <c:v>35.67970000000001</c:v>
                </c:pt>
                <c:pt idx="576">
                  <c:v>35.71250000000001</c:v>
                </c:pt>
                <c:pt idx="577">
                  <c:v>35.71250000000001</c:v>
                </c:pt>
                <c:pt idx="578">
                  <c:v>35.71250000000001</c:v>
                </c:pt>
                <c:pt idx="579">
                  <c:v>35.74540000000001</c:v>
                </c:pt>
                <c:pt idx="580">
                  <c:v>35.77820000000001</c:v>
                </c:pt>
                <c:pt idx="581">
                  <c:v>35.77820000000001</c:v>
                </c:pt>
                <c:pt idx="582">
                  <c:v>35.8439</c:v>
                </c:pt>
                <c:pt idx="583">
                  <c:v>35.8768</c:v>
                </c:pt>
                <c:pt idx="584">
                  <c:v>35.9425</c:v>
                </c:pt>
                <c:pt idx="585">
                  <c:v>36.0</c:v>
                </c:pt>
                <c:pt idx="586">
                  <c:v>36.0082</c:v>
                </c:pt>
                <c:pt idx="587">
                  <c:v>36.0411</c:v>
                </c:pt>
                <c:pt idx="588">
                  <c:v>36.1068</c:v>
                </c:pt>
                <c:pt idx="589">
                  <c:v>36.1396</c:v>
                </c:pt>
                <c:pt idx="590">
                  <c:v>36.17250000000006</c:v>
                </c:pt>
                <c:pt idx="591">
                  <c:v>36.2053000000002</c:v>
                </c:pt>
                <c:pt idx="592">
                  <c:v>36.271</c:v>
                </c:pt>
                <c:pt idx="593">
                  <c:v>36.271</c:v>
                </c:pt>
                <c:pt idx="594">
                  <c:v>36.271</c:v>
                </c:pt>
                <c:pt idx="595">
                  <c:v>36.3039</c:v>
                </c:pt>
                <c:pt idx="596">
                  <c:v>36.3368</c:v>
                </c:pt>
                <c:pt idx="597">
                  <c:v>36.36960000000001</c:v>
                </c:pt>
                <c:pt idx="598">
                  <c:v>36.4025</c:v>
                </c:pt>
                <c:pt idx="599">
                  <c:v>36.43530000000001</c:v>
                </c:pt>
                <c:pt idx="600">
                  <c:v>36.4682</c:v>
                </c:pt>
                <c:pt idx="601">
                  <c:v>36.4682</c:v>
                </c:pt>
                <c:pt idx="602">
                  <c:v>36.4682</c:v>
                </c:pt>
                <c:pt idx="603">
                  <c:v>36.5339</c:v>
                </c:pt>
                <c:pt idx="604">
                  <c:v>36.56670000000001</c:v>
                </c:pt>
                <c:pt idx="605">
                  <c:v>36.5996</c:v>
                </c:pt>
                <c:pt idx="606">
                  <c:v>36.63240000000001</c:v>
                </c:pt>
                <c:pt idx="607">
                  <c:v>36.66530000000021</c:v>
                </c:pt>
                <c:pt idx="608">
                  <c:v>36.69820000000016</c:v>
                </c:pt>
                <c:pt idx="609">
                  <c:v>36.69820000000016</c:v>
                </c:pt>
                <c:pt idx="610">
                  <c:v>36.69820000000016</c:v>
                </c:pt>
                <c:pt idx="611">
                  <c:v>36.731</c:v>
                </c:pt>
                <c:pt idx="612">
                  <c:v>36.76390000000011</c:v>
                </c:pt>
                <c:pt idx="613">
                  <c:v>36.7967000000002</c:v>
                </c:pt>
                <c:pt idx="614">
                  <c:v>36.82960000000001</c:v>
                </c:pt>
                <c:pt idx="615">
                  <c:v>36.82960000000001</c:v>
                </c:pt>
                <c:pt idx="616">
                  <c:v>36.82960000000001</c:v>
                </c:pt>
                <c:pt idx="617">
                  <c:v>36.89530000000001</c:v>
                </c:pt>
                <c:pt idx="618">
                  <c:v>36.92810000000018</c:v>
                </c:pt>
                <c:pt idx="619">
                  <c:v>36.96100000000001</c:v>
                </c:pt>
                <c:pt idx="620">
                  <c:v>36.96100000000001</c:v>
                </c:pt>
                <c:pt idx="621">
                  <c:v>36.96100000000001</c:v>
                </c:pt>
                <c:pt idx="622">
                  <c:v>36.9938</c:v>
                </c:pt>
                <c:pt idx="623">
                  <c:v>37.0</c:v>
                </c:pt>
                <c:pt idx="624">
                  <c:v>37.02670000000001</c:v>
                </c:pt>
                <c:pt idx="625">
                  <c:v>37.0595</c:v>
                </c:pt>
                <c:pt idx="626">
                  <c:v>37.09240000000001</c:v>
                </c:pt>
                <c:pt idx="627">
                  <c:v>37.12530000000023</c:v>
                </c:pt>
                <c:pt idx="628">
                  <c:v>37.15810000000001</c:v>
                </c:pt>
                <c:pt idx="629">
                  <c:v>37.15810000000001</c:v>
                </c:pt>
                <c:pt idx="630">
                  <c:v>37.15810000000001</c:v>
                </c:pt>
                <c:pt idx="631">
                  <c:v>37.191</c:v>
                </c:pt>
                <c:pt idx="632">
                  <c:v>37.22380000000001</c:v>
                </c:pt>
                <c:pt idx="633">
                  <c:v>37.22380000000001</c:v>
                </c:pt>
                <c:pt idx="634">
                  <c:v>37.22380000000001</c:v>
                </c:pt>
                <c:pt idx="635">
                  <c:v>37.2567</c:v>
                </c:pt>
                <c:pt idx="636">
                  <c:v>37.28950000000001</c:v>
                </c:pt>
                <c:pt idx="637">
                  <c:v>37.3224</c:v>
                </c:pt>
                <c:pt idx="638">
                  <c:v>37.3224</c:v>
                </c:pt>
                <c:pt idx="639">
                  <c:v>37.3224</c:v>
                </c:pt>
                <c:pt idx="640">
                  <c:v>37.3552</c:v>
                </c:pt>
                <c:pt idx="641">
                  <c:v>37.3881</c:v>
                </c:pt>
                <c:pt idx="642">
                  <c:v>37.4209</c:v>
                </c:pt>
                <c:pt idx="643">
                  <c:v>37.4538</c:v>
                </c:pt>
                <c:pt idx="644">
                  <c:v>37.4538</c:v>
                </c:pt>
                <c:pt idx="645">
                  <c:v>37.4538</c:v>
                </c:pt>
                <c:pt idx="646">
                  <c:v>37.4867</c:v>
                </c:pt>
                <c:pt idx="647">
                  <c:v>37.5195</c:v>
                </c:pt>
                <c:pt idx="648">
                  <c:v>37.55240000000001</c:v>
                </c:pt>
                <c:pt idx="649">
                  <c:v>37.6838</c:v>
                </c:pt>
                <c:pt idx="650">
                  <c:v>37.6838</c:v>
                </c:pt>
                <c:pt idx="651">
                  <c:v>37.74950000000001</c:v>
                </c:pt>
                <c:pt idx="652">
                  <c:v>37.74950000000001</c:v>
                </c:pt>
                <c:pt idx="653">
                  <c:v>37.78230000000006</c:v>
                </c:pt>
                <c:pt idx="654">
                  <c:v>37.848</c:v>
                </c:pt>
                <c:pt idx="655">
                  <c:v>37.9466</c:v>
                </c:pt>
                <c:pt idx="656">
                  <c:v>37.9795</c:v>
                </c:pt>
                <c:pt idx="657">
                  <c:v>37.9795</c:v>
                </c:pt>
                <c:pt idx="658">
                  <c:v>38.0</c:v>
                </c:pt>
                <c:pt idx="659">
                  <c:v>38.0452</c:v>
                </c:pt>
                <c:pt idx="660">
                  <c:v>38.078</c:v>
                </c:pt>
                <c:pt idx="661">
                  <c:v>38.1109</c:v>
                </c:pt>
                <c:pt idx="662">
                  <c:v>38.24230000000018</c:v>
                </c:pt>
                <c:pt idx="663">
                  <c:v>38.27520000000001</c:v>
                </c:pt>
                <c:pt idx="664">
                  <c:v>38.3737</c:v>
                </c:pt>
                <c:pt idx="665">
                  <c:v>38.3737</c:v>
                </c:pt>
                <c:pt idx="666">
                  <c:v>38.4066</c:v>
                </c:pt>
                <c:pt idx="667">
                  <c:v>38.43940000000001</c:v>
                </c:pt>
                <c:pt idx="668">
                  <c:v>38.47230000000001</c:v>
                </c:pt>
                <c:pt idx="669">
                  <c:v>38.6694</c:v>
                </c:pt>
                <c:pt idx="670">
                  <c:v>38.9979</c:v>
                </c:pt>
                <c:pt idx="671">
                  <c:v>38.9979</c:v>
                </c:pt>
                <c:pt idx="672">
                  <c:v>39.0</c:v>
                </c:pt>
                <c:pt idx="673">
                  <c:v>39.09650000000001</c:v>
                </c:pt>
                <c:pt idx="674">
                  <c:v>39.16220000000001</c:v>
                </c:pt>
                <c:pt idx="675">
                  <c:v>39.3265</c:v>
                </c:pt>
                <c:pt idx="676">
                  <c:v>39.3265</c:v>
                </c:pt>
                <c:pt idx="677">
                  <c:v>39.3265</c:v>
                </c:pt>
                <c:pt idx="678">
                  <c:v>39.3593</c:v>
                </c:pt>
                <c:pt idx="679">
                  <c:v>39.42510000000018</c:v>
                </c:pt>
                <c:pt idx="680">
                  <c:v>39.5236</c:v>
                </c:pt>
                <c:pt idx="681">
                  <c:v>39.72070000000018</c:v>
                </c:pt>
                <c:pt idx="682">
                  <c:v>39.72070000000018</c:v>
                </c:pt>
                <c:pt idx="683">
                  <c:v>39.8522</c:v>
                </c:pt>
                <c:pt idx="684">
                  <c:v>40.0</c:v>
                </c:pt>
                <c:pt idx="685">
                  <c:v>40.0164</c:v>
                </c:pt>
                <c:pt idx="686">
                  <c:v>40.0164</c:v>
                </c:pt>
                <c:pt idx="687">
                  <c:v>40.0164</c:v>
                </c:pt>
                <c:pt idx="688">
                  <c:v>40.0493</c:v>
                </c:pt>
                <c:pt idx="689">
                  <c:v>40.1478</c:v>
                </c:pt>
                <c:pt idx="690">
                  <c:v>40.345</c:v>
                </c:pt>
                <c:pt idx="691">
                  <c:v>40.345</c:v>
                </c:pt>
                <c:pt idx="692">
                  <c:v>40.5749</c:v>
                </c:pt>
                <c:pt idx="693">
                  <c:v>40.73920000000001</c:v>
                </c:pt>
                <c:pt idx="694">
                  <c:v>40.8049</c:v>
                </c:pt>
                <c:pt idx="695">
                  <c:v>41.0</c:v>
                </c:pt>
                <c:pt idx="696">
                  <c:v>41.0349</c:v>
                </c:pt>
                <c:pt idx="697">
                  <c:v>41.19920000000001</c:v>
                </c:pt>
                <c:pt idx="698">
                  <c:v>41.29770000000001</c:v>
                </c:pt>
                <c:pt idx="699">
                  <c:v>42.0</c:v>
                </c:pt>
                <c:pt idx="700">
                  <c:v>42.08620000000001</c:v>
                </c:pt>
                <c:pt idx="701">
                  <c:v>42.08620000000001</c:v>
                </c:pt>
                <c:pt idx="702">
                  <c:v>42.3491</c:v>
                </c:pt>
                <c:pt idx="703">
                  <c:v>42.6119</c:v>
                </c:pt>
                <c:pt idx="704">
                  <c:v>42.67760000000001</c:v>
                </c:pt>
                <c:pt idx="705">
                  <c:v>42.9076</c:v>
                </c:pt>
                <c:pt idx="706">
                  <c:v>42.9076</c:v>
                </c:pt>
                <c:pt idx="707">
                  <c:v>42.9405</c:v>
                </c:pt>
                <c:pt idx="708">
                  <c:v>42.9405</c:v>
                </c:pt>
                <c:pt idx="709">
                  <c:v>43.0</c:v>
                </c:pt>
                <c:pt idx="710">
                  <c:v>43.1704</c:v>
                </c:pt>
                <c:pt idx="711">
                  <c:v>43.23610000000018</c:v>
                </c:pt>
                <c:pt idx="712">
                  <c:v>43.3018</c:v>
                </c:pt>
                <c:pt idx="713">
                  <c:v>43.3347</c:v>
                </c:pt>
                <c:pt idx="714">
                  <c:v>43.4333</c:v>
                </c:pt>
                <c:pt idx="715">
                  <c:v>43.4333</c:v>
                </c:pt>
                <c:pt idx="716">
                  <c:v>43.46610000000001</c:v>
                </c:pt>
                <c:pt idx="717">
                  <c:v>43.7618</c:v>
                </c:pt>
                <c:pt idx="718">
                  <c:v>43.7618</c:v>
                </c:pt>
                <c:pt idx="719">
                  <c:v>43.86040000000001</c:v>
                </c:pt>
                <c:pt idx="720">
                  <c:v>43.86040000000001</c:v>
                </c:pt>
                <c:pt idx="721">
                  <c:v>44.0</c:v>
                </c:pt>
                <c:pt idx="722">
                  <c:v>44.2875</c:v>
                </c:pt>
                <c:pt idx="723">
                  <c:v>44.2875</c:v>
                </c:pt>
                <c:pt idx="724">
                  <c:v>44.386</c:v>
                </c:pt>
                <c:pt idx="725">
                  <c:v>44.386</c:v>
                </c:pt>
                <c:pt idx="726">
                  <c:v>44.4517</c:v>
                </c:pt>
                <c:pt idx="727">
                  <c:v>44.8131</c:v>
                </c:pt>
                <c:pt idx="728">
                  <c:v>44.8131</c:v>
                </c:pt>
                <c:pt idx="729">
                  <c:v>44.9774</c:v>
                </c:pt>
                <c:pt idx="730">
                  <c:v>45.0</c:v>
                </c:pt>
                <c:pt idx="731">
                  <c:v>45.076</c:v>
                </c:pt>
                <c:pt idx="732">
                  <c:v>45.076</c:v>
                </c:pt>
                <c:pt idx="733">
                  <c:v>45.1417</c:v>
                </c:pt>
                <c:pt idx="734">
                  <c:v>45.2074</c:v>
                </c:pt>
                <c:pt idx="735">
                  <c:v>45.27310000000006</c:v>
                </c:pt>
                <c:pt idx="736">
                  <c:v>45.27310000000006</c:v>
                </c:pt>
                <c:pt idx="737">
                  <c:v>45.27310000000006</c:v>
                </c:pt>
                <c:pt idx="738">
                  <c:v>45.5688</c:v>
                </c:pt>
                <c:pt idx="739">
                  <c:v>45.5688</c:v>
                </c:pt>
                <c:pt idx="740">
                  <c:v>45.5688</c:v>
                </c:pt>
                <c:pt idx="741">
                  <c:v>45.6016</c:v>
                </c:pt>
                <c:pt idx="742">
                  <c:v>45.8973</c:v>
                </c:pt>
                <c:pt idx="743">
                  <c:v>46.0</c:v>
                </c:pt>
                <c:pt idx="744">
                  <c:v>46.09450000000001</c:v>
                </c:pt>
                <c:pt idx="745">
                  <c:v>46.3244</c:v>
                </c:pt>
                <c:pt idx="746">
                  <c:v>46.423</c:v>
                </c:pt>
                <c:pt idx="747">
                  <c:v>46.4559</c:v>
                </c:pt>
                <c:pt idx="748">
                  <c:v>46.52160000000001</c:v>
                </c:pt>
                <c:pt idx="749">
                  <c:v>46.5544</c:v>
                </c:pt>
                <c:pt idx="750">
                  <c:v>46.5544</c:v>
                </c:pt>
                <c:pt idx="751">
                  <c:v>46.5873</c:v>
                </c:pt>
                <c:pt idx="752">
                  <c:v>46.6858</c:v>
                </c:pt>
                <c:pt idx="753">
                  <c:v>46.71870000000001</c:v>
                </c:pt>
                <c:pt idx="754">
                  <c:v>46.9487</c:v>
                </c:pt>
                <c:pt idx="755">
                  <c:v>46.9815</c:v>
                </c:pt>
                <c:pt idx="756">
                  <c:v>47.0</c:v>
                </c:pt>
                <c:pt idx="757">
                  <c:v>47.0144</c:v>
                </c:pt>
                <c:pt idx="758">
                  <c:v>47.2115</c:v>
                </c:pt>
                <c:pt idx="759">
                  <c:v>47.37580000000001</c:v>
                </c:pt>
                <c:pt idx="760">
                  <c:v>47.4743</c:v>
                </c:pt>
                <c:pt idx="761">
                  <c:v>47.54</c:v>
                </c:pt>
                <c:pt idx="762">
                  <c:v>47.57290000000001</c:v>
                </c:pt>
                <c:pt idx="763">
                  <c:v>47.7372</c:v>
                </c:pt>
                <c:pt idx="764">
                  <c:v>47.8029</c:v>
                </c:pt>
                <c:pt idx="765">
                  <c:v>47.8357</c:v>
                </c:pt>
                <c:pt idx="766">
                  <c:v>47.8686</c:v>
                </c:pt>
                <c:pt idx="767">
                  <c:v>47.9014</c:v>
                </c:pt>
                <c:pt idx="768">
                  <c:v>47.9014</c:v>
                </c:pt>
                <c:pt idx="769">
                  <c:v>47.9343</c:v>
                </c:pt>
                <c:pt idx="770">
                  <c:v>47.9671</c:v>
                </c:pt>
                <c:pt idx="771">
                  <c:v>48.0</c:v>
                </c:pt>
                <c:pt idx="772">
                  <c:v>48.06570000000011</c:v>
                </c:pt>
                <c:pt idx="773">
                  <c:v>48.09860000000001</c:v>
                </c:pt>
                <c:pt idx="774">
                  <c:v>48.16430000000001</c:v>
                </c:pt>
                <c:pt idx="775">
                  <c:v>48.19710000000001</c:v>
                </c:pt>
                <c:pt idx="776">
                  <c:v>48.23000000000001</c:v>
                </c:pt>
                <c:pt idx="777">
                  <c:v>48.26280000000001</c:v>
                </c:pt>
                <c:pt idx="778">
                  <c:v>48.29570000000025</c:v>
                </c:pt>
                <c:pt idx="779">
                  <c:v>48.32850000000001</c:v>
                </c:pt>
                <c:pt idx="780">
                  <c:v>48.46</c:v>
                </c:pt>
                <c:pt idx="781">
                  <c:v>48.7556</c:v>
                </c:pt>
                <c:pt idx="782">
                  <c:v>48.8214</c:v>
                </c:pt>
                <c:pt idx="783">
                  <c:v>48.8542</c:v>
                </c:pt>
                <c:pt idx="784">
                  <c:v>48.9199</c:v>
                </c:pt>
                <c:pt idx="785">
                  <c:v>48.98560000000001</c:v>
                </c:pt>
                <c:pt idx="786">
                  <c:v>49.0</c:v>
                </c:pt>
                <c:pt idx="787">
                  <c:v>49.0842</c:v>
                </c:pt>
                <c:pt idx="788">
                  <c:v>49.1499</c:v>
                </c:pt>
                <c:pt idx="789">
                  <c:v>49.2156</c:v>
                </c:pt>
                <c:pt idx="790">
                  <c:v>49.24850000000016</c:v>
                </c:pt>
                <c:pt idx="791">
                  <c:v>49.3142</c:v>
                </c:pt>
                <c:pt idx="792">
                  <c:v>49.5441</c:v>
                </c:pt>
                <c:pt idx="793">
                  <c:v>49.64270000000001</c:v>
                </c:pt>
                <c:pt idx="794">
                  <c:v>49.77410000000001</c:v>
                </c:pt>
                <c:pt idx="795">
                  <c:v>50.0</c:v>
                </c:pt>
                <c:pt idx="796">
                  <c:v>50.29980000000001</c:v>
                </c:pt>
                <c:pt idx="797">
                  <c:v>50.33260000000001</c:v>
                </c:pt>
                <c:pt idx="798">
                  <c:v>51.0</c:v>
                </c:pt>
                <c:pt idx="799">
                  <c:v>51.08830000000001</c:v>
                </c:pt>
                <c:pt idx="800">
                  <c:v>51.2854</c:v>
                </c:pt>
                <c:pt idx="801">
                  <c:v>51.2854</c:v>
                </c:pt>
                <c:pt idx="802">
                  <c:v>51.2854</c:v>
                </c:pt>
                <c:pt idx="803">
                  <c:v>52.0</c:v>
                </c:pt>
                <c:pt idx="804">
                  <c:v>53.0</c:v>
                </c:pt>
                <c:pt idx="805">
                  <c:v>53.6509</c:v>
                </c:pt>
                <c:pt idx="806">
                  <c:v>54.0</c:v>
                </c:pt>
                <c:pt idx="807">
                  <c:v>55.0</c:v>
                </c:pt>
                <c:pt idx="808">
                  <c:v>55.5565</c:v>
                </c:pt>
                <c:pt idx="809">
                  <c:v>55.72070000000018</c:v>
                </c:pt>
                <c:pt idx="810">
                  <c:v>56.0</c:v>
                </c:pt>
                <c:pt idx="811">
                  <c:v>56.1478</c:v>
                </c:pt>
                <c:pt idx="812">
                  <c:v>57.0</c:v>
                </c:pt>
                <c:pt idx="813">
                  <c:v>57.3306</c:v>
                </c:pt>
                <c:pt idx="814">
                  <c:v>57.7577</c:v>
                </c:pt>
                <c:pt idx="815">
                  <c:v>58.0</c:v>
                </c:pt>
                <c:pt idx="816">
                  <c:v>58.3162</c:v>
                </c:pt>
                <c:pt idx="817">
                  <c:v>58.9405</c:v>
                </c:pt>
                <c:pt idx="818">
                  <c:v>59.0</c:v>
                </c:pt>
                <c:pt idx="819">
                  <c:v>59.8275</c:v>
                </c:pt>
                <c:pt idx="820">
                  <c:v>59.8275</c:v>
                </c:pt>
                <c:pt idx="821">
                  <c:v>60.0</c:v>
                </c:pt>
                <c:pt idx="822">
                  <c:v>61.0</c:v>
                </c:pt>
                <c:pt idx="823">
                  <c:v>61.1417</c:v>
                </c:pt>
                <c:pt idx="824">
                  <c:v>61.6016</c:v>
                </c:pt>
                <c:pt idx="825">
                  <c:v>61.6016</c:v>
                </c:pt>
                <c:pt idx="826">
                  <c:v>62.0</c:v>
                </c:pt>
              </c:numCache>
            </c:numRef>
          </c:xVal>
          <c:yVal>
            <c:numRef>
              <c:f>'PMA KM Data PP (ITT)'!$M$3:$M$1000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0.0029</c:v>
                </c:pt>
                <c:pt idx="12">
                  <c:v>0.0029</c:v>
                </c:pt>
                <c:pt idx="13">
                  <c:v>0.0029</c:v>
                </c:pt>
                <c:pt idx="14">
                  <c:v>0.00570000000000001</c:v>
                </c:pt>
                <c:pt idx="15">
                  <c:v>0.00570000000000001</c:v>
                </c:pt>
                <c:pt idx="16">
                  <c:v>0.00570000000000001</c:v>
                </c:pt>
                <c:pt idx="17">
                  <c:v>0.00570000000000001</c:v>
                </c:pt>
                <c:pt idx="18">
                  <c:v>0.00860000000000002</c:v>
                </c:pt>
                <c:pt idx="19">
                  <c:v>0.00860000000000002</c:v>
                </c:pt>
                <c:pt idx="20">
                  <c:v>0.0115000000000001</c:v>
                </c:pt>
                <c:pt idx="21">
                  <c:v>0.0115000000000001</c:v>
                </c:pt>
                <c:pt idx="22">
                  <c:v>0.0115000000000001</c:v>
                </c:pt>
                <c:pt idx="23">
                  <c:v>0.0144</c:v>
                </c:pt>
                <c:pt idx="24">
                  <c:v>0.0144</c:v>
                </c:pt>
                <c:pt idx="25">
                  <c:v>0.0172</c:v>
                </c:pt>
                <c:pt idx="26">
                  <c:v>0.0172</c:v>
                </c:pt>
                <c:pt idx="27">
                  <c:v>0.0172</c:v>
                </c:pt>
                <c:pt idx="28">
                  <c:v>0.0201</c:v>
                </c:pt>
                <c:pt idx="29">
                  <c:v>0.0201</c:v>
                </c:pt>
                <c:pt idx="30">
                  <c:v>0.0201</c:v>
                </c:pt>
                <c:pt idx="31">
                  <c:v>0.0201</c:v>
                </c:pt>
                <c:pt idx="32">
                  <c:v>0.0201</c:v>
                </c:pt>
                <c:pt idx="33">
                  <c:v>0.023</c:v>
                </c:pt>
                <c:pt idx="34">
                  <c:v>0.023</c:v>
                </c:pt>
                <c:pt idx="35">
                  <c:v>0.023</c:v>
                </c:pt>
                <c:pt idx="36">
                  <c:v>0.0259</c:v>
                </c:pt>
                <c:pt idx="37">
                  <c:v>0.0259</c:v>
                </c:pt>
                <c:pt idx="38">
                  <c:v>0.0259</c:v>
                </c:pt>
                <c:pt idx="39">
                  <c:v>0.0259</c:v>
                </c:pt>
                <c:pt idx="40">
                  <c:v>0.0287</c:v>
                </c:pt>
                <c:pt idx="41">
                  <c:v>0.0287</c:v>
                </c:pt>
                <c:pt idx="42">
                  <c:v>0.0287</c:v>
                </c:pt>
                <c:pt idx="43">
                  <c:v>0.0287</c:v>
                </c:pt>
                <c:pt idx="44">
                  <c:v>0.0287</c:v>
                </c:pt>
                <c:pt idx="45">
                  <c:v>0.0287</c:v>
                </c:pt>
                <c:pt idx="46">
                  <c:v>0.0287</c:v>
                </c:pt>
                <c:pt idx="47">
                  <c:v>0.0287</c:v>
                </c:pt>
                <c:pt idx="48">
                  <c:v>0.0287</c:v>
                </c:pt>
                <c:pt idx="49">
                  <c:v>0.0287</c:v>
                </c:pt>
                <c:pt idx="50">
                  <c:v>0.0345</c:v>
                </c:pt>
                <c:pt idx="51">
                  <c:v>0.0345</c:v>
                </c:pt>
                <c:pt idx="52">
                  <c:v>0.0345</c:v>
                </c:pt>
                <c:pt idx="53">
                  <c:v>0.0345</c:v>
                </c:pt>
                <c:pt idx="54">
                  <c:v>0.0345</c:v>
                </c:pt>
                <c:pt idx="55">
                  <c:v>0.0374000000000002</c:v>
                </c:pt>
                <c:pt idx="56">
                  <c:v>0.0374000000000002</c:v>
                </c:pt>
                <c:pt idx="57">
                  <c:v>0.0374000000000002</c:v>
                </c:pt>
                <c:pt idx="58">
                  <c:v>0.0374000000000002</c:v>
                </c:pt>
                <c:pt idx="59">
                  <c:v>0.0374000000000002</c:v>
                </c:pt>
                <c:pt idx="60">
                  <c:v>0.0431</c:v>
                </c:pt>
                <c:pt idx="61">
                  <c:v>0.0431</c:v>
                </c:pt>
                <c:pt idx="62">
                  <c:v>0.0431</c:v>
                </c:pt>
                <c:pt idx="63">
                  <c:v>0.046</c:v>
                </c:pt>
                <c:pt idx="64">
                  <c:v>0.046</c:v>
                </c:pt>
                <c:pt idx="65">
                  <c:v>0.046</c:v>
                </c:pt>
                <c:pt idx="66">
                  <c:v>0.046</c:v>
                </c:pt>
                <c:pt idx="67">
                  <c:v>0.046</c:v>
                </c:pt>
                <c:pt idx="68">
                  <c:v>0.0489</c:v>
                </c:pt>
                <c:pt idx="69">
                  <c:v>0.0489</c:v>
                </c:pt>
                <c:pt idx="70">
                  <c:v>0.0517</c:v>
                </c:pt>
                <c:pt idx="71">
                  <c:v>0.0517</c:v>
                </c:pt>
                <c:pt idx="72">
                  <c:v>0.0517</c:v>
                </c:pt>
                <c:pt idx="73">
                  <c:v>0.0517</c:v>
                </c:pt>
                <c:pt idx="74">
                  <c:v>0.0546</c:v>
                </c:pt>
                <c:pt idx="75">
                  <c:v>0.0546</c:v>
                </c:pt>
                <c:pt idx="76">
                  <c:v>0.0546</c:v>
                </c:pt>
                <c:pt idx="77">
                  <c:v>0.0546</c:v>
                </c:pt>
                <c:pt idx="78">
                  <c:v>0.0546</c:v>
                </c:pt>
                <c:pt idx="79">
                  <c:v>0.0575</c:v>
                </c:pt>
                <c:pt idx="80">
                  <c:v>0.0575</c:v>
                </c:pt>
                <c:pt idx="81">
                  <c:v>0.0603</c:v>
                </c:pt>
                <c:pt idx="82">
                  <c:v>0.0603</c:v>
                </c:pt>
                <c:pt idx="83">
                  <c:v>0.0632</c:v>
                </c:pt>
                <c:pt idx="84">
                  <c:v>0.0632</c:v>
                </c:pt>
                <c:pt idx="85">
                  <c:v>0.0632</c:v>
                </c:pt>
                <c:pt idx="86">
                  <c:v>0.0632</c:v>
                </c:pt>
                <c:pt idx="87">
                  <c:v>0.0661</c:v>
                </c:pt>
                <c:pt idx="88">
                  <c:v>0.0661</c:v>
                </c:pt>
                <c:pt idx="89">
                  <c:v>0.0661</c:v>
                </c:pt>
                <c:pt idx="90">
                  <c:v>0.069</c:v>
                </c:pt>
                <c:pt idx="91">
                  <c:v>0.069</c:v>
                </c:pt>
                <c:pt idx="92">
                  <c:v>0.069</c:v>
                </c:pt>
                <c:pt idx="93">
                  <c:v>0.069</c:v>
                </c:pt>
                <c:pt idx="94">
                  <c:v>0.069</c:v>
                </c:pt>
                <c:pt idx="95">
                  <c:v>0.069</c:v>
                </c:pt>
                <c:pt idx="96">
                  <c:v>0.0719</c:v>
                </c:pt>
                <c:pt idx="97">
                  <c:v>0.0719</c:v>
                </c:pt>
                <c:pt idx="98">
                  <c:v>0.0747000000000004</c:v>
                </c:pt>
                <c:pt idx="99">
                  <c:v>0.0747000000000004</c:v>
                </c:pt>
                <c:pt idx="100">
                  <c:v>0.0747000000000004</c:v>
                </c:pt>
                <c:pt idx="101">
                  <c:v>0.0776</c:v>
                </c:pt>
                <c:pt idx="102">
                  <c:v>0.0776</c:v>
                </c:pt>
                <c:pt idx="103">
                  <c:v>0.0776</c:v>
                </c:pt>
                <c:pt idx="104">
                  <c:v>0.0776</c:v>
                </c:pt>
                <c:pt idx="105">
                  <c:v>0.0776</c:v>
                </c:pt>
                <c:pt idx="106">
                  <c:v>0.0776</c:v>
                </c:pt>
                <c:pt idx="107">
                  <c:v>0.0805000000000002</c:v>
                </c:pt>
                <c:pt idx="108">
                  <c:v>0.0805000000000002</c:v>
                </c:pt>
                <c:pt idx="109">
                  <c:v>0.0834</c:v>
                </c:pt>
                <c:pt idx="110">
                  <c:v>0.0834</c:v>
                </c:pt>
                <c:pt idx="111">
                  <c:v>0.0834</c:v>
                </c:pt>
                <c:pt idx="112">
                  <c:v>0.0834</c:v>
                </c:pt>
                <c:pt idx="113">
                  <c:v>0.0863</c:v>
                </c:pt>
                <c:pt idx="114">
                  <c:v>0.0863</c:v>
                </c:pt>
                <c:pt idx="115">
                  <c:v>0.0892</c:v>
                </c:pt>
                <c:pt idx="116">
                  <c:v>0.0892</c:v>
                </c:pt>
                <c:pt idx="117">
                  <c:v>0.092</c:v>
                </c:pt>
                <c:pt idx="118">
                  <c:v>0.092</c:v>
                </c:pt>
                <c:pt idx="119">
                  <c:v>0.092</c:v>
                </c:pt>
                <c:pt idx="120">
                  <c:v>0.092</c:v>
                </c:pt>
                <c:pt idx="121">
                  <c:v>0.092</c:v>
                </c:pt>
                <c:pt idx="122">
                  <c:v>0.092</c:v>
                </c:pt>
                <c:pt idx="123">
                  <c:v>0.092</c:v>
                </c:pt>
                <c:pt idx="124">
                  <c:v>0.0949</c:v>
                </c:pt>
                <c:pt idx="125">
                  <c:v>0.0949</c:v>
                </c:pt>
                <c:pt idx="126">
                  <c:v>0.0949</c:v>
                </c:pt>
                <c:pt idx="127">
                  <c:v>0.0978</c:v>
                </c:pt>
                <c:pt idx="128">
                  <c:v>0.0978</c:v>
                </c:pt>
                <c:pt idx="129">
                  <c:v>0.0978</c:v>
                </c:pt>
                <c:pt idx="130">
                  <c:v>0.0978</c:v>
                </c:pt>
                <c:pt idx="131">
                  <c:v>0.0978</c:v>
                </c:pt>
                <c:pt idx="132">
                  <c:v>0.0978</c:v>
                </c:pt>
                <c:pt idx="133">
                  <c:v>0.0978</c:v>
                </c:pt>
                <c:pt idx="134">
                  <c:v>0.0978</c:v>
                </c:pt>
                <c:pt idx="135">
                  <c:v>0.0978</c:v>
                </c:pt>
                <c:pt idx="136">
                  <c:v>0.1007</c:v>
                </c:pt>
                <c:pt idx="137">
                  <c:v>0.1007</c:v>
                </c:pt>
                <c:pt idx="138">
                  <c:v>0.1007</c:v>
                </c:pt>
                <c:pt idx="139">
                  <c:v>0.1036</c:v>
                </c:pt>
                <c:pt idx="140">
                  <c:v>0.1036</c:v>
                </c:pt>
                <c:pt idx="141">
                  <c:v>0.1093</c:v>
                </c:pt>
                <c:pt idx="142">
                  <c:v>0.1093</c:v>
                </c:pt>
                <c:pt idx="143">
                  <c:v>0.1093</c:v>
                </c:pt>
                <c:pt idx="144">
                  <c:v>0.1093</c:v>
                </c:pt>
                <c:pt idx="145">
                  <c:v>0.1093</c:v>
                </c:pt>
                <c:pt idx="146">
                  <c:v>0.1093</c:v>
                </c:pt>
                <c:pt idx="147">
                  <c:v>0.1093</c:v>
                </c:pt>
                <c:pt idx="148">
                  <c:v>0.1093</c:v>
                </c:pt>
                <c:pt idx="149">
                  <c:v>0.1122</c:v>
                </c:pt>
                <c:pt idx="150">
                  <c:v>0.1122</c:v>
                </c:pt>
                <c:pt idx="151">
                  <c:v>0.1151</c:v>
                </c:pt>
                <c:pt idx="152">
                  <c:v>0.1151</c:v>
                </c:pt>
                <c:pt idx="153">
                  <c:v>0.1151</c:v>
                </c:pt>
                <c:pt idx="154">
                  <c:v>0.1151</c:v>
                </c:pt>
                <c:pt idx="155">
                  <c:v>0.118</c:v>
                </c:pt>
                <c:pt idx="156">
                  <c:v>0.118</c:v>
                </c:pt>
                <c:pt idx="157">
                  <c:v>0.1209</c:v>
                </c:pt>
                <c:pt idx="158">
                  <c:v>0.1209</c:v>
                </c:pt>
                <c:pt idx="159">
                  <c:v>0.1209</c:v>
                </c:pt>
                <c:pt idx="160">
                  <c:v>0.1209</c:v>
                </c:pt>
                <c:pt idx="161">
                  <c:v>0.1209</c:v>
                </c:pt>
                <c:pt idx="162">
                  <c:v>0.1209</c:v>
                </c:pt>
                <c:pt idx="163">
                  <c:v>0.1209</c:v>
                </c:pt>
                <c:pt idx="164">
                  <c:v>0.1209</c:v>
                </c:pt>
                <c:pt idx="165">
                  <c:v>0.1237</c:v>
                </c:pt>
                <c:pt idx="166">
                  <c:v>0.1237</c:v>
                </c:pt>
                <c:pt idx="167">
                  <c:v>0.1237</c:v>
                </c:pt>
                <c:pt idx="168">
                  <c:v>0.1237</c:v>
                </c:pt>
                <c:pt idx="169">
                  <c:v>0.1237</c:v>
                </c:pt>
                <c:pt idx="170">
                  <c:v>0.1237</c:v>
                </c:pt>
                <c:pt idx="171">
                  <c:v>0.1237</c:v>
                </c:pt>
                <c:pt idx="172">
                  <c:v>0.1237</c:v>
                </c:pt>
                <c:pt idx="173">
                  <c:v>0.1237</c:v>
                </c:pt>
                <c:pt idx="174">
                  <c:v>0.1237</c:v>
                </c:pt>
                <c:pt idx="175">
                  <c:v>0.1237</c:v>
                </c:pt>
                <c:pt idx="176">
                  <c:v>0.1266</c:v>
                </c:pt>
                <c:pt idx="177">
                  <c:v>0.1266</c:v>
                </c:pt>
                <c:pt idx="178">
                  <c:v>0.1266</c:v>
                </c:pt>
                <c:pt idx="179">
                  <c:v>0.1295</c:v>
                </c:pt>
                <c:pt idx="180">
                  <c:v>0.1295</c:v>
                </c:pt>
                <c:pt idx="181">
                  <c:v>0.1295</c:v>
                </c:pt>
                <c:pt idx="182">
                  <c:v>0.1324</c:v>
                </c:pt>
                <c:pt idx="183">
                  <c:v>0.1324</c:v>
                </c:pt>
                <c:pt idx="184">
                  <c:v>0.1353</c:v>
                </c:pt>
                <c:pt idx="185">
                  <c:v>0.1353</c:v>
                </c:pt>
                <c:pt idx="186">
                  <c:v>0.1353</c:v>
                </c:pt>
                <c:pt idx="187">
                  <c:v>0.1353</c:v>
                </c:pt>
                <c:pt idx="188">
                  <c:v>0.1382</c:v>
                </c:pt>
                <c:pt idx="189">
                  <c:v>0.1382</c:v>
                </c:pt>
                <c:pt idx="190">
                  <c:v>0.1382</c:v>
                </c:pt>
                <c:pt idx="191">
                  <c:v>0.1382</c:v>
                </c:pt>
                <c:pt idx="192">
                  <c:v>0.1382</c:v>
                </c:pt>
                <c:pt idx="193">
                  <c:v>0.1382</c:v>
                </c:pt>
                <c:pt idx="194">
                  <c:v>0.1382</c:v>
                </c:pt>
                <c:pt idx="195">
                  <c:v>0.1382</c:v>
                </c:pt>
                <c:pt idx="196">
                  <c:v>0.1468</c:v>
                </c:pt>
                <c:pt idx="197">
                  <c:v>0.1468</c:v>
                </c:pt>
                <c:pt idx="198">
                  <c:v>0.1497</c:v>
                </c:pt>
                <c:pt idx="199">
                  <c:v>0.1497</c:v>
                </c:pt>
                <c:pt idx="200">
                  <c:v>0.1526</c:v>
                </c:pt>
                <c:pt idx="201">
                  <c:v>0.1526</c:v>
                </c:pt>
                <c:pt idx="202">
                  <c:v>0.1526</c:v>
                </c:pt>
                <c:pt idx="203">
                  <c:v>0.1555</c:v>
                </c:pt>
                <c:pt idx="204">
                  <c:v>0.1555</c:v>
                </c:pt>
                <c:pt idx="205">
                  <c:v>0.1555</c:v>
                </c:pt>
                <c:pt idx="206">
                  <c:v>0.158400000000001</c:v>
                </c:pt>
                <c:pt idx="207">
                  <c:v>0.158400000000001</c:v>
                </c:pt>
                <c:pt idx="208">
                  <c:v>0.1613</c:v>
                </c:pt>
                <c:pt idx="209">
                  <c:v>0.1613</c:v>
                </c:pt>
                <c:pt idx="210">
                  <c:v>0.1613</c:v>
                </c:pt>
                <c:pt idx="211">
                  <c:v>0.1613</c:v>
                </c:pt>
                <c:pt idx="212">
                  <c:v>0.1642</c:v>
                </c:pt>
                <c:pt idx="213">
                  <c:v>0.1642</c:v>
                </c:pt>
                <c:pt idx="214">
                  <c:v>0.1671</c:v>
                </c:pt>
                <c:pt idx="215">
                  <c:v>0.1671</c:v>
                </c:pt>
                <c:pt idx="216">
                  <c:v>0.1671</c:v>
                </c:pt>
                <c:pt idx="217">
                  <c:v>0.17</c:v>
                </c:pt>
                <c:pt idx="218">
                  <c:v>0.17</c:v>
                </c:pt>
                <c:pt idx="219">
                  <c:v>0.17</c:v>
                </c:pt>
                <c:pt idx="220">
                  <c:v>0.17</c:v>
                </c:pt>
                <c:pt idx="221">
                  <c:v>0.1729</c:v>
                </c:pt>
                <c:pt idx="222">
                  <c:v>0.1729</c:v>
                </c:pt>
                <c:pt idx="223">
                  <c:v>0.1758</c:v>
                </c:pt>
                <c:pt idx="224">
                  <c:v>0.1758</c:v>
                </c:pt>
                <c:pt idx="225">
                  <c:v>0.1758</c:v>
                </c:pt>
                <c:pt idx="226">
                  <c:v>0.1816</c:v>
                </c:pt>
                <c:pt idx="227">
                  <c:v>0.1816</c:v>
                </c:pt>
                <c:pt idx="228">
                  <c:v>0.1845</c:v>
                </c:pt>
                <c:pt idx="229">
                  <c:v>0.1845</c:v>
                </c:pt>
                <c:pt idx="230">
                  <c:v>0.1845</c:v>
                </c:pt>
                <c:pt idx="231">
                  <c:v>0.187400000000001</c:v>
                </c:pt>
                <c:pt idx="232">
                  <c:v>0.187400000000001</c:v>
                </c:pt>
                <c:pt idx="233">
                  <c:v>0.1961</c:v>
                </c:pt>
                <c:pt idx="234">
                  <c:v>0.1961</c:v>
                </c:pt>
                <c:pt idx="235">
                  <c:v>0.199</c:v>
                </c:pt>
                <c:pt idx="236">
                  <c:v>0.199</c:v>
                </c:pt>
                <c:pt idx="237">
                  <c:v>0.2019</c:v>
                </c:pt>
                <c:pt idx="238">
                  <c:v>0.2019</c:v>
                </c:pt>
                <c:pt idx="239">
                  <c:v>0.2048</c:v>
                </c:pt>
                <c:pt idx="240">
                  <c:v>0.2048</c:v>
                </c:pt>
                <c:pt idx="241">
                  <c:v>0.2077</c:v>
                </c:pt>
                <c:pt idx="242">
                  <c:v>0.2077</c:v>
                </c:pt>
                <c:pt idx="243">
                  <c:v>0.2106</c:v>
                </c:pt>
                <c:pt idx="244">
                  <c:v>0.2106</c:v>
                </c:pt>
                <c:pt idx="245">
                  <c:v>0.216400000000001</c:v>
                </c:pt>
                <c:pt idx="246">
                  <c:v>0.216400000000001</c:v>
                </c:pt>
                <c:pt idx="247">
                  <c:v>0.216400000000001</c:v>
                </c:pt>
                <c:pt idx="248">
                  <c:v>0.219400000000001</c:v>
                </c:pt>
                <c:pt idx="249">
                  <c:v>0.219400000000001</c:v>
                </c:pt>
                <c:pt idx="250">
                  <c:v>0.2223</c:v>
                </c:pt>
                <c:pt idx="251">
                  <c:v>0.2223</c:v>
                </c:pt>
                <c:pt idx="252">
                  <c:v>0.2252</c:v>
                </c:pt>
                <c:pt idx="253">
                  <c:v>0.2252</c:v>
                </c:pt>
                <c:pt idx="254">
                  <c:v>0.2281</c:v>
                </c:pt>
                <c:pt idx="255">
                  <c:v>0.2281</c:v>
                </c:pt>
                <c:pt idx="256">
                  <c:v>0.2281</c:v>
                </c:pt>
                <c:pt idx="257">
                  <c:v>0.2281</c:v>
                </c:pt>
                <c:pt idx="258">
                  <c:v>0.2281</c:v>
                </c:pt>
                <c:pt idx="259">
                  <c:v>0.2281</c:v>
                </c:pt>
                <c:pt idx="260">
                  <c:v>0.2281</c:v>
                </c:pt>
                <c:pt idx="261">
                  <c:v>0.2281</c:v>
                </c:pt>
                <c:pt idx="262">
                  <c:v>0.2281</c:v>
                </c:pt>
                <c:pt idx="263">
                  <c:v>0.231</c:v>
                </c:pt>
                <c:pt idx="264">
                  <c:v>0.231</c:v>
                </c:pt>
                <c:pt idx="265">
                  <c:v>0.2339</c:v>
                </c:pt>
                <c:pt idx="266">
                  <c:v>0.2339</c:v>
                </c:pt>
                <c:pt idx="267">
                  <c:v>0.2339</c:v>
                </c:pt>
                <c:pt idx="268">
                  <c:v>0.2339</c:v>
                </c:pt>
                <c:pt idx="269">
                  <c:v>0.2339</c:v>
                </c:pt>
                <c:pt idx="270">
                  <c:v>0.2339</c:v>
                </c:pt>
                <c:pt idx="271">
                  <c:v>0.2339</c:v>
                </c:pt>
                <c:pt idx="272">
                  <c:v>0.2368</c:v>
                </c:pt>
                <c:pt idx="273">
                  <c:v>0.2368</c:v>
                </c:pt>
                <c:pt idx="274">
                  <c:v>0.2368</c:v>
                </c:pt>
                <c:pt idx="275">
                  <c:v>0.2368</c:v>
                </c:pt>
                <c:pt idx="276">
                  <c:v>0.2397</c:v>
                </c:pt>
                <c:pt idx="277">
                  <c:v>0.2397</c:v>
                </c:pt>
                <c:pt idx="278">
                  <c:v>0.2426</c:v>
                </c:pt>
                <c:pt idx="279">
                  <c:v>0.2426</c:v>
                </c:pt>
                <c:pt idx="280">
                  <c:v>0.2426</c:v>
                </c:pt>
                <c:pt idx="281">
                  <c:v>0.2426</c:v>
                </c:pt>
                <c:pt idx="282">
                  <c:v>0.2455</c:v>
                </c:pt>
                <c:pt idx="283">
                  <c:v>0.2455</c:v>
                </c:pt>
                <c:pt idx="284">
                  <c:v>0.2455</c:v>
                </c:pt>
                <c:pt idx="285">
                  <c:v>0.2455</c:v>
                </c:pt>
                <c:pt idx="286">
                  <c:v>0.2455</c:v>
                </c:pt>
                <c:pt idx="287">
                  <c:v>0.2455</c:v>
                </c:pt>
                <c:pt idx="288">
                  <c:v>0.2455</c:v>
                </c:pt>
                <c:pt idx="289">
                  <c:v>0.248400000000001</c:v>
                </c:pt>
                <c:pt idx="290">
                  <c:v>0.248400000000001</c:v>
                </c:pt>
                <c:pt idx="291">
                  <c:v>0.248400000000001</c:v>
                </c:pt>
                <c:pt idx="292">
                  <c:v>0.248400000000001</c:v>
                </c:pt>
                <c:pt idx="293">
                  <c:v>0.248400000000001</c:v>
                </c:pt>
                <c:pt idx="294">
                  <c:v>0.2513</c:v>
                </c:pt>
                <c:pt idx="295">
                  <c:v>0.2513</c:v>
                </c:pt>
                <c:pt idx="296">
                  <c:v>0.2542</c:v>
                </c:pt>
                <c:pt idx="297">
                  <c:v>0.2542</c:v>
                </c:pt>
                <c:pt idx="298">
                  <c:v>0.2542</c:v>
                </c:pt>
                <c:pt idx="299">
                  <c:v>0.2542</c:v>
                </c:pt>
                <c:pt idx="300">
                  <c:v>0.2542</c:v>
                </c:pt>
                <c:pt idx="301">
                  <c:v>0.2572</c:v>
                </c:pt>
                <c:pt idx="302">
                  <c:v>0.2572</c:v>
                </c:pt>
                <c:pt idx="303">
                  <c:v>0.2572</c:v>
                </c:pt>
                <c:pt idx="304">
                  <c:v>0.2572</c:v>
                </c:pt>
                <c:pt idx="305">
                  <c:v>0.2572</c:v>
                </c:pt>
                <c:pt idx="306">
                  <c:v>0.2572</c:v>
                </c:pt>
                <c:pt idx="307">
                  <c:v>0.2572</c:v>
                </c:pt>
                <c:pt idx="308">
                  <c:v>0.2601</c:v>
                </c:pt>
                <c:pt idx="309">
                  <c:v>0.2601</c:v>
                </c:pt>
                <c:pt idx="310">
                  <c:v>0.2631</c:v>
                </c:pt>
                <c:pt idx="311">
                  <c:v>0.2631</c:v>
                </c:pt>
                <c:pt idx="312">
                  <c:v>0.2631</c:v>
                </c:pt>
                <c:pt idx="313">
                  <c:v>0.269</c:v>
                </c:pt>
                <c:pt idx="314">
                  <c:v>0.269</c:v>
                </c:pt>
                <c:pt idx="315">
                  <c:v>0.2719</c:v>
                </c:pt>
                <c:pt idx="316">
                  <c:v>0.2719</c:v>
                </c:pt>
                <c:pt idx="317">
                  <c:v>0.2719</c:v>
                </c:pt>
                <c:pt idx="318">
                  <c:v>0.2719</c:v>
                </c:pt>
                <c:pt idx="319">
                  <c:v>0.2719</c:v>
                </c:pt>
                <c:pt idx="320">
                  <c:v>0.2778</c:v>
                </c:pt>
                <c:pt idx="321">
                  <c:v>0.2778</c:v>
                </c:pt>
                <c:pt idx="322">
                  <c:v>0.2778</c:v>
                </c:pt>
                <c:pt idx="323">
                  <c:v>0.2778</c:v>
                </c:pt>
                <c:pt idx="324">
                  <c:v>0.2808</c:v>
                </c:pt>
                <c:pt idx="325">
                  <c:v>0.2808</c:v>
                </c:pt>
                <c:pt idx="326">
                  <c:v>0.2808</c:v>
                </c:pt>
                <c:pt idx="327">
                  <c:v>0.2808</c:v>
                </c:pt>
                <c:pt idx="328">
                  <c:v>0.2837</c:v>
                </c:pt>
                <c:pt idx="329">
                  <c:v>0.2837</c:v>
                </c:pt>
                <c:pt idx="330">
                  <c:v>0.2896</c:v>
                </c:pt>
                <c:pt idx="331">
                  <c:v>0.2896</c:v>
                </c:pt>
                <c:pt idx="332">
                  <c:v>0.2896</c:v>
                </c:pt>
                <c:pt idx="333">
                  <c:v>0.2926</c:v>
                </c:pt>
                <c:pt idx="334">
                  <c:v>0.2926</c:v>
                </c:pt>
                <c:pt idx="335">
                  <c:v>0.2926</c:v>
                </c:pt>
                <c:pt idx="336">
                  <c:v>0.2926</c:v>
                </c:pt>
                <c:pt idx="337">
                  <c:v>0.2955</c:v>
                </c:pt>
                <c:pt idx="338">
                  <c:v>0.2955</c:v>
                </c:pt>
                <c:pt idx="339">
                  <c:v>0.2955</c:v>
                </c:pt>
                <c:pt idx="340">
                  <c:v>0.2955</c:v>
                </c:pt>
                <c:pt idx="341">
                  <c:v>0.2955</c:v>
                </c:pt>
                <c:pt idx="342">
                  <c:v>0.2955</c:v>
                </c:pt>
                <c:pt idx="343">
                  <c:v>0.2955</c:v>
                </c:pt>
                <c:pt idx="344">
                  <c:v>0.301400000000001</c:v>
                </c:pt>
                <c:pt idx="345">
                  <c:v>0.301400000000001</c:v>
                </c:pt>
                <c:pt idx="346">
                  <c:v>0.301400000000001</c:v>
                </c:pt>
                <c:pt idx="347">
                  <c:v>0.301400000000001</c:v>
                </c:pt>
                <c:pt idx="348">
                  <c:v>0.301400000000001</c:v>
                </c:pt>
                <c:pt idx="349">
                  <c:v>0.301400000000001</c:v>
                </c:pt>
                <c:pt idx="350">
                  <c:v>0.301400000000001</c:v>
                </c:pt>
                <c:pt idx="351">
                  <c:v>0.301400000000001</c:v>
                </c:pt>
                <c:pt idx="352">
                  <c:v>0.301400000000001</c:v>
                </c:pt>
                <c:pt idx="353">
                  <c:v>0.304400000000002</c:v>
                </c:pt>
                <c:pt idx="354">
                  <c:v>0.304400000000002</c:v>
                </c:pt>
                <c:pt idx="355">
                  <c:v>0.307300000000002</c:v>
                </c:pt>
                <c:pt idx="356">
                  <c:v>0.307300000000002</c:v>
                </c:pt>
                <c:pt idx="357">
                  <c:v>0.3102</c:v>
                </c:pt>
                <c:pt idx="358">
                  <c:v>0.3102</c:v>
                </c:pt>
                <c:pt idx="359">
                  <c:v>0.3132</c:v>
                </c:pt>
                <c:pt idx="360">
                  <c:v>0.3132</c:v>
                </c:pt>
                <c:pt idx="361">
                  <c:v>0.3132</c:v>
                </c:pt>
                <c:pt idx="362">
                  <c:v>0.3132</c:v>
                </c:pt>
                <c:pt idx="363">
                  <c:v>0.3161</c:v>
                </c:pt>
                <c:pt idx="364">
                  <c:v>0.3161</c:v>
                </c:pt>
                <c:pt idx="365">
                  <c:v>0.3161</c:v>
                </c:pt>
                <c:pt idx="366">
                  <c:v>0.3161</c:v>
                </c:pt>
                <c:pt idx="367">
                  <c:v>0.3161</c:v>
                </c:pt>
                <c:pt idx="368">
                  <c:v>0.3191</c:v>
                </c:pt>
                <c:pt idx="369">
                  <c:v>0.3191</c:v>
                </c:pt>
                <c:pt idx="370">
                  <c:v>0.3191</c:v>
                </c:pt>
                <c:pt idx="371">
                  <c:v>0.3191</c:v>
                </c:pt>
                <c:pt idx="372">
                  <c:v>0.322000000000002</c:v>
                </c:pt>
                <c:pt idx="373">
                  <c:v>0.322000000000002</c:v>
                </c:pt>
                <c:pt idx="374">
                  <c:v>0.322000000000002</c:v>
                </c:pt>
                <c:pt idx="375">
                  <c:v>0.327900000000002</c:v>
                </c:pt>
                <c:pt idx="376">
                  <c:v>0.327900000000002</c:v>
                </c:pt>
                <c:pt idx="377">
                  <c:v>0.327900000000002</c:v>
                </c:pt>
                <c:pt idx="378">
                  <c:v>0.330900000000002</c:v>
                </c:pt>
                <c:pt idx="379">
                  <c:v>0.330900000000002</c:v>
                </c:pt>
                <c:pt idx="380">
                  <c:v>0.333800000000002</c:v>
                </c:pt>
                <c:pt idx="381">
                  <c:v>0.333800000000002</c:v>
                </c:pt>
                <c:pt idx="382">
                  <c:v>0.333800000000002</c:v>
                </c:pt>
                <c:pt idx="383">
                  <c:v>0.333800000000002</c:v>
                </c:pt>
                <c:pt idx="384">
                  <c:v>0.333800000000002</c:v>
                </c:pt>
                <c:pt idx="385">
                  <c:v>0.333800000000002</c:v>
                </c:pt>
                <c:pt idx="386">
                  <c:v>0.333800000000002</c:v>
                </c:pt>
                <c:pt idx="387">
                  <c:v>0.333800000000002</c:v>
                </c:pt>
                <c:pt idx="388">
                  <c:v>0.333800000000002</c:v>
                </c:pt>
                <c:pt idx="389">
                  <c:v>0.333800000000002</c:v>
                </c:pt>
                <c:pt idx="390">
                  <c:v>0.333800000000002</c:v>
                </c:pt>
                <c:pt idx="391">
                  <c:v>0.333800000000002</c:v>
                </c:pt>
                <c:pt idx="392">
                  <c:v>0.333800000000002</c:v>
                </c:pt>
                <c:pt idx="393">
                  <c:v>0.333800000000002</c:v>
                </c:pt>
                <c:pt idx="394">
                  <c:v>0.333800000000002</c:v>
                </c:pt>
                <c:pt idx="395">
                  <c:v>0.333800000000002</c:v>
                </c:pt>
                <c:pt idx="396">
                  <c:v>0.333800000000002</c:v>
                </c:pt>
                <c:pt idx="397">
                  <c:v>0.336800000000002</c:v>
                </c:pt>
                <c:pt idx="398">
                  <c:v>0.336800000000002</c:v>
                </c:pt>
                <c:pt idx="399">
                  <c:v>0.336800000000002</c:v>
                </c:pt>
                <c:pt idx="400">
                  <c:v>0.336800000000002</c:v>
                </c:pt>
                <c:pt idx="401">
                  <c:v>0.336800000000002</c:v>
                </c:pt>
                <c:pt idx="402">
                  <c:v>0.336800000000002</c:v>
                </c:pt>
                <c:pt idx="403">
                  <c:v>0.336800000000002</c:v>
                </c:pt>
                <c:pt idx="404">
                  <c:v>0.336800000000002</c:v>
                </c:pt>
                <c:pt idx="405">
                  <c:v>0.336800000000002</c:v>
                </c:pt>
                <c:pt idx="406">
                  <c:v>0.336800000000002</c:v>
                </c:pt>
                <c:pt idx="407">
                  <c:v>0.339800000000002</c:v>
                </c:pt>
                <c:pt idx="408">
                  <c:v>0.339800000000002</c:v>
                </c:pt>
                <c:pt idx="409">
                  <c:v>0.339800000000002</c:v>
                </c:pt>
                <c:pt idx="410">
                  <c:v>0.339800000000002</c:v>
                </c:pt>
                <c:pt idx="411">
                  <c:v>0.339800000000002</c:v>
                </c:pt>
                <c:pt idx="412">
                  <c:v>0.339800000000002</c:v>
                </c:pt>
                <c:pt idx="413">
                  <c:v>0.339800000000002</c:v>
                </c:pt>
                <c:pt idx="414">
                  <c:v>0.339800000000002</c:v>
                </c:pt>
                <c:pt idx="415">
                  <c:v>0.339800000000002</c:v>
                </c:pt>
                <c:pt idx="416">
                  <c:v>0.339800000000002</c:v>
                </c:pt>
                <c:pt idx="417">
                  <c:v>0.339800000000002</c:v>
                </c:pt>
                <c:pt idx="418">
                  <c:v>0.339800000000002</c:v>
                </c:pt>
                <c:pt idx="419">
                  <c:v>0.3428</c:v>
                </c:pt>
                <c:pt idx="420">
                  <c:v>0.3428</c:v>
                </c:pt>
                <c:pt idx="421">
                  <c:v>0.3428</c:v>
                </c:pt>
                <c:pt idx="422">
                  <c:v>0.3428</c:v>
                </c:pt>
                <c:pt idx="423">
                  <c:v>0.3428</c:v>
                </c:pt>
                <c:pt idx="424">
                  <c:v>0.3428</c:v>
                </c:pt>
                <c:pt idx="425">
                  <c:v>0.3428</c:v>
                </c:pt>
                <c:pt idx="426">
                  <c:v>0.3428</c:v>
                </c:pt>
                <c:pt idx="427">
                  <c:v>0.3428</c:v>
                </c:pt>
                <c:pt idx="428">
                  <c:v>0.3428</c:v>
                </c:pt>
                <c:pt idx="429">
                  <c:v>0.3428</c:v>
                </c:pt>
                <c:pt idx="430">
                  <c:v>0.3428</c:v>
                </c:pt>
                <c:pt idx="431">
                  <c:v>0.3428</c:v>
                </c:pt>
                <c:pt idx="432">
                  <c:v>0.3428</c:v>
                </c:pt>
                <c:pt idx="433">
                  <c:v>0.3428</c:v>
                </c:pt>
                <c:pt idx="434">
                  <c:v>0.3428</c:v>
                </c:pt>
                <c:pt idx="435">
                  <c:v>0.3428</c:v>
                </c:pt>
                <c:pt idx="436">
                  <c:v>0.3428</c:v>
                </c:pt>
                <c:pt idx="437">
                  <c:v>0.3428</c:v>
                </c:pt>
                <c:pt idx="438">
                  <c:v>0.3428</c:v>
                </c:pt>
                <c:pt idx="439">
                  <c:v>0.3428</c:v>
                </c:pt>
                <c:pt idx="440">
                  <c:v>0.3428</c:v>
                </c:pt>
                <c:pt idx="441">
                  <c:v>0.3428</c:v>
                </c:pt>
                <c:pt idx="442">
                  <c:v>0.3428</c:v>
                </c:pt>
                <c:pt idx="443">
                  <c:v>0.3428</c:v>
                </c:pt>
                <c:pt idx="444">
                  <c:v>0.3428</c:v>
                </c:pt>
                <c:pt idx="445">
                  <c:v>0.3428</c:v>
                </c:pt>
                <c:pt idx="446">
                  <c:v>0.3428</c:v>
                </c:pt>
                <c:pt idx="447">
                  <c:v>0.3428</c:v>
                </c:pt>
                <c:pt idx="448">
                  <c:v>0.3461</c:v>
                </c:pt>
                <c:pt idx="449">
                  <c:v>0.3461</c:v>
                </c:pt>
                <c:pt idx="450">
                  <c:v>0.3525</c:v>
                </c:pt>
                <c:pt idx="451">
                  <c:v>0.3525</c:v>
                </c:pt>
                <c:pt idx="452">
                  <c:v>0.3525</c:v>
                </c:pt>
                <c:pt idx="453">
                  <c:v>0.3525</c:v>
                </c:pt>
                <c:pt idx="454">
                  <c:v>0.3525</c:v>
                </c:pt>
                <c:pt idx="455">
                  <c:v>0.3525</c:v>
                </c:pt>
                <c:pt idx="456">
                  <c:v>0.3525</c:v>
                </c:pt>
                <c:pt idx="457">
                  <c:v>0.355800000000002</c:v>
                </c:pt>
                <c:pt idx="458">
                  <c:v>0.355800000000002</c:v>
                </c:pt>
                <c:pt idx="459">
                  <c:v>0.355800000000002</c:v>
                </c:pt>
                <c:pt idx="460">
                  <c:v>0.355800000000002</c:v>
                </c:pt>
                <c:pt idx="461">
                  <c:v>0.355800000000002</c:v>
                </c:pt>
                <c:pt idx="462">
                  <c:v>0.359</c:v>
                </c:pt>
                <c:pt idx="463">
                  <c:v>0.359</c:v>
                </c:pt>
                <c:pt idx="464">
                  <c:v>0.362300000000002</c:v>
                </c:pt>
                <c:pt idx="465">
                  <c:v>0.362300000000002</c:v>
                </c:pt>
                <c:pt idx="466">
                  <c:v>0.3656</c:v>
                </c:pt>
                <c:pt idx="467">
                  <c:v>0.3656</c:v>
                </c:pt>
                <c:pt idx="468">
                  <c:v>0.3656</c:v>
                </c:pt>
                <c:pt idx="469">
                  <c:v>0.3656</c:v>
                </c:pt>
                <c:pt idx="470">
                  <c:v>0.3656</c:v>
                </c:pt>
                <c:pt idx="471">
                  <c:v>0.3656</c:v>
                </c:pt>
                <c:pt idx="472">
                  <c:v>0.3656</c:v>
                </c:pt>
                <c:pt idx="473">
                  <c:v>0.368800000000002</c:v>
                </c:pt>
                <c:pt idx="474">
                  <c:v>0.368800000000002</c:v>
                </c:pt>
                <c:pt idx="475">
                  <c:v>0.368800000000002</c:v>
                </c:pt>
                <c:pt idx="476">
                  <c:v>0.368800000000002</c:v>
                </c:pt>
                <c:pt idx="477">
                  <c:v>0.368800000000002</c:v>
                </c:pt>
                <c:pt idx="478">
                  <c:v>0.3721</c:v>
                </c:pt>
                <c:pt idx="479">
                  <c:v>0.3721</c:v>
                </c:pt>
                <c:pt idx="480">
                  <c:v>0.3721</c:v>
                </c:pt>
                <c:pt idx="481">
                  <c:v>0.3721</c:v>
                </c:pt>
                <c:pt idx="482">
                  <c:v>0.3721</c:v>
                </c:pt>
                <c:pt idx="483">
                  <c:v>0.3721</c:v>
                </c:pt>
                <c:pt idx="484">
                  <c:v>0.3721</c:v>
                </c:pt>
                <c:pt idx="485">
                  <c:v>0.3787</c:v>
                </c:pt>
                <c:pt idx="486">
                  <c:v>0.3787</c:v>
                </c:pt>
                <c:pt idx="487">
                  <c:v>0.382000000000002</c:v>
                </c:pt>
                <c:pt idx="488">
                  <c:v>0.382000000000002</c:v>
                </c:pt>
                <c:pt idx="489">
                  <c:v>0.385300000000002</c:v>
                </c:pt>
                <c:pt idx="490">
                  <c:v>0.385300000000002</c:v>
                </c:pt>
                <c:pt idx="491">
                  <c:v>0.385300000000002</c:v>
                </c:pt>
                <c:pt idx="492">
                  <c:v>0.385300000000002</c:v>
                </c:pt>
                <c:pt idx="493">
                  <c:v>0.385300000000002</c:v>
                </c:pt>
                <c:pt idx="494">
                  <c:v>0.385300000000002</c:v>
                </c:pt>
                <c:pt idx="495">
                  <c:v>0.385300000000002</c:v>
                </c:pt>
                <c:pt idx="496">
                  <c:v>0.385300000000002</c:v>
                </c:pt>
                <c:pt idx="497">
                  <c:v>0.385300000000002</c:v>
                </c:pt>
                <c:pt idx="498">
                  <c:v>0.385300000000002</c:v>
                </c:pt>
                <c:pt idx="499">
                  <c:v>0.385300000000002</c:v>
                </c:pt>
                <c:pt idx="500">
                  <c:v>0.388600000000001</c:v>
                </c:pt>
                <c:pt idx="501">
                  <c:v>0.388600000000001</c:v>
                </c:pt>
                <c:pt idx="502">
                  <c:v>0.388600000000001</c:v>
                </c:pt>
                <c:pt idx="503">
                  <c:v>0.391900000000002</c:v>
                </c:pt>
                <c:pt idx="504">
                  <c:v>0.391900000000002</c:v>
                </c:pt>
                <c:pt idx="505">
                  <c:v>0.391900000000002</c:v>
                </c:pt>
                <c:pt idx="506">
                  <c:v>0.391900000000002</c:v>
                </c:pt>
                <c:pt idx="507">
                  <c:v>0.391900000000002</c:v>
                </c:pt>
                <c:pt idx="508">
                  <c:v>0.391900000000002</c:v>
                </c:pt>
                <c:pt idx="509">
                  <c:v>0.391900000000002</c:v>
                </c:pt>
                <c:pt idx="510">
                  <c:v>0.391900000000002</c:v>
                </c:pt>
                <c:pt idx="511">
                  <c:v>0.391900000000002</c:v>
                </c:pt>
                <c:pt idx="512">
                  <c:v>0.391900000000002</c:v>
                </c:pt>
                <c:pt idx="513">
                  <c:v>0.391900000000002</c:v>
                </c:pt>
                <c:pt idx="514">
                  <c:v>0.395100000000002</c:v>
                </c:pt>
                <c:pt idx="515">
                  <c:v>0.395100000000002</c:v>
                </c:pt>
                <c:pt idx="516">
                  <c:v>0.398400000000002</c:v>
                </c:pt>
                <c:pt idx="517">
                  <c:v>0.398400000000002</c:v>
                </c:pt>
                <c:pt idx="518">
                  <c:v>0.398400000000002</c:v>
                </c:pt>
                <c:pt idx="519">
                  <c:v>0.398400000000002</c:v>
                </c:pt>
                <c:pt idx="520">
                  <c:v>0.4017</c:v>
                </c:pt>
                <c:pt idx="521">
                  <c:v>0.4017</c:v>
                </c:pt>
                <c:pt idx="522">
                  <c:v>0.405</c:v>
                </c:pt>
                <c:pt idx="523">
                  <c:v>0.405</c:v>
                </c:pt>
                <c:pt idx="524">
                  <c:v>0.405</c:v>
                </c:pt>
                <c:pt idx="525">
                  <c:v>0.405</c:v>
                </c:pt>
                <c:pt idx="526">
                  <c:v>0.405</c:v>
                </c:pt>
                <c:pt idx="527">
                  <c:v>0.405</c:v>
                </c:pt>
                <c:pt idx="528">
                  <c:v>0.4083</c:v>
                </c:pt>
                <c:pt idx="529">
                  <c:v>0.4083</c:v>
                </c:pt>
                <c:pt idx="530">
                  <c:v>0.4083</c:v>
                </c:pt>
                <c:pt idx="531">
                  <c:v>0.4116</c:v>
                </c:pt>
                <c:pt idx="532">
                  <c:v>0.4116</c:v>
                </c:pt>
                <c:pt idx="533">
                  <c:v>0.4149</c:v>
                </c:pt>
                <c:pt idx="534">
                  <c:v>0.4149</c:v>
                </c:pt>
                <c:pt idx="535">
                  <c:v>0.421400000000001</c:v>
                </c:pt>
                <c:pt idx="536">
                  <c:v>0.421400000000001</c:v>
                </c:pt>
                <c:pt idx="537">
                  <c:v>0.421400000000001</c:v>
                </c:pt>
                <c:pt idx="538">
                  <c:v>0.4247</c:v>
                </c:pt>
                <c:pt idx="539">
                  <c:v>0.4247</c:v>
                </c:pt>
                <c:pt idx="540">
                  <c:v>0.4247</c:v>
                </c:pt>
                <c:pt idx="541">
                  <c:v>0.428</c:v>
                </c:pt>
                <c:pt idx="542">
                  <c:v>0.428</c:v>
                </c:pt>
                <c:pt idx="543">
                  <c:v>0.428</c:v>
                </c:pt>
                <c:pt idx="544">
                  <c:v>0.428</c:v>
                </c:pt>
                <c:pt idx="545">
                  <c:v>0.431300000000002</c:v>
                </c:pt>
                <c:pt idx="546">
                  <c:v>0.431300000000002</c:v>
                </c:pt>
                <c:pt idx="547">
                  <c:v>0.431300000000002</c:v>
                </c:pt>
                <c:pt idx="548">
                  <c:v>0.431300000000002</c:v>
                </c:pt>
                <c:pt idx="549">
                  <c:v>0.431300000000002</c:v>
                </c:pt>
                <c:pt idx="550">
                  <c:v>0.431300000000002</c:v>
                </c:pt>
                <c:pt idx="551">
                  <c:v>0.431300000000002</c:v>
                </c:pt>
                <c:pt idx="552">
                  <c:v>0.4347</c:v>
                </c:pt>
                <c:pt idx="553">
                  <c:v>0.4347</c:v>
                </c:pt>
                <c:pt idx="554">
                  <c:v>0.4347</c:v>
                </c:pt>
                <c:pt idx="555">
                  <c:v>0.4347</c:v>
                </c:pt>
                <c:pt idx="556">
                  <c:v>0.4347</c:v>
                </c:pt>
                <c:pt idx="557">
                  <c:v>0.4347</c:v>
                </c:pt>
                <c:pt idx="558">
                  <c:v>0.4347</c:v>
                </c:pt>
                <c:pt idx="559">
                  <c:v>0.4347</c:v>
                </c:pt>
                <c:pt idx="560">
                  <c:v>0.4347</c:v>
                </c:pt>
                <c:pt idx="561">
                  <c:v>0.4347</c:v>
                </c:pt>
                <c:pt idx="562">
                  <c:v>0.4347</c:v>
                </c:pt>
                <c:pt idx="563">
                  <c:v>0.4347</c:v>
                </c:pt>
                <c:pt idx="564">
                  <c:v>0.4347</c:v>
                </c:pt>
                <c:pt idx="565">
                  <c:v>0.4347</c:v>
                </c:pt>
                <c:pt idx="566">
                  <c:v>0.4347</c:v>
                </c:pt>
                <c:pt idx="567">
                  <c:v>0.4347</c:v>
                </c:pt>
                <c:pt idx="568">
                  <c:v>0.4347</c:v>
                </c:pt>
                <c:pt idx="569">
                  <c:v>0.4347</c:v>
                </c:pt>
                <c:pt idx="570">
                  <c:v>0.438300000000002</c:v>
                </c:pt>
                <c:pt idx="571">
                  <c:v>0.438300000000002</c:v>
                </c:pt>
                <c:pt idx="572">
                  <c:v>0.438300000000002</c:v>
                </c:pt>
                <c:pt idx="573">
                  <c:v>0.438300000000002</c:v>
                </c:pt>
                <c:pt idx="574">
                  <c:v>0.4419</c:v>
                </c:pt>
                <c:pt idx="575">
                  <c:v>0.4419</c:v>
                </c:pt>
                <c:pt idx="576">
                  <c:v>0.4419</c:v>
                </c:pt>
                <c:pt idx="577">
                  <c:v>0.4419</c:v>
                </c:pt>
                <c:pt idx="578">
                  <c:v>0.4419</c:v>
                </c:pt>
                <c:pt idx="579">
                  <c:v>0.4419</c:v>
                </c:pt>
                <c:pt idx="580">
                  <c:v>0.4419</c:v>
                </c:pt>
                <c:pt idx="581">
                  <c:v>0.4419</c:v>
                </c:pt>
                <c:pt idx="582">
                  <c:v>0.4419</c:v>
                </c:pt>
                <c:pt idx="583">
                  <c:v>0.4419</c:v>
                </c:pt>
                <c:pt idx="584">
                  <c:v>0.4419</c:v>
                </c:pt>
                <c:pt idx="585">
                  <c:v>0.4419</c:v>
                </c:pt>
                <c:pt idx="586">
                  <c:v>0.4419</c:v>
                </c:pt>
                <c:pt idx="587">
                  <c:v>0.4419</c:v>
                </c:pt>
                <c:pt idx="588">
                  <c:v>0.4419</c:v>
                </c:pt>
                <c:pt idx="589">
                  <c:v>0.4419</c:v>
                </c:pt>
                <c:pt idx="590">
                  <c:v>0.4419</c:v>
                </c:pt>
                <c:pt idx="591">
                  <c:v>0.4419</c:v>
                </c:pt>
                <c:pt idx="592">
                  <c:v>0.4419</c:v>
                </c:pt>
                <c:pt idx="593">
                  <c:v>0.4419</c:v>
                </c:pt>
                <c:pt idx="594">
                  <c:v>0.4419</c:v>
                </c:pt>
                <c:pt idx="595">
                  <c:v>0.4419</c:v>
                </c:pt>
                <c:pt idx="596">
                  <c:v>0.4419</c:v>
                </c:pt>
                <c:pt idx="597">
                  <c:v>0.4419</c:v>
                </c:pt>
                <c:pt idx="598">
                  <c:v>0.4419</c:v>
                </c:pt>
                <c:pt idx="599">
                  <c:v>0.4419</c:v>
                </c:pt>
                <c:pt idx="600">
                  <c:v>0.4419</c:v>
                </c:pt>
                <c:pt idx="601">
                  <c:v>0.4419</c:v>
                </c:pt>
                <c:pt idx="602">
                  <c:v>0.4419</c:v>
                </c:pt>
                <c:pt idx="603">
                  <c:v>0.4419</c:v>
                </c:pt>
                <c:pt idx="604">
                  <c:v>0.4419</c:v>
                </c:pt>
                <c:pt idx="605">
                  <c:v>0.4419</c:v>
                </c:pt>
                <c:pt idx="606">
                  <c:v>0.4419</c:v>
                </c:pt>
                <c:pt idx="607">
                  <c:v>0.4419</c:v>
                </c:pt>
                <c:pt idx="608">
                  <c:v>0.4419</c:v>
                </c:pt>
                <c:pt idx="609">
                  <c:v>0.4419</c:v>
                </c:pt>
                <c:pt idx="610">
                  <c:v>0.4419</c:v>
                </c:pt>
                <c:pt idx="611">
                  <c:v>0.4419</c:v>
                </c:pt>
                <c:pt idx="612">
                  <c:v>0.4419</c:v>
                </c:pt>
                <c:pt idx="613">
                  <c:v>0.4419</c:v>
                </c:pt>
                <c:pt idx="614">
                  <c:v>0.4419</c:v>
                </c:pt>
                <c:pt idx="615">
                  <c:v>0.4464</c:v>
                </c:pt>
                <c:pt idx="616">
                  <c:v>0.4464</c:v>
                </c:pt>
                <c:pt idx="617">
                  <c:v>0.4464</c:v>
                </c:pt>
                <c:pt idx="618">
                  <c:v>0.4464</c:v>
                </c:pt>
                <c:pt idx="619">
                  <c:v>0.4464</c:v>
                </c:pt>
                <c:pt idx="620">
                  <c:v>0.4464</c:v>
                </c:pt>
                <c:pt idx="621">
                  <c:v>0.4464</c:v>
                </c:pt>
                <c:pt idx="622">
                  <c:v>0.4464</c:v>
                </c:pt>
                <c:pt idx="623">
                  <c:v>0.4464</c:v>
                </c:pt>
                <c:pt idx="624">
                  <c:v>0.4464</c:v>
                </c:pt>
                <c:pt idx="625">
                  <c:v>0.4464</c:v>
                </c:pt>
                <c:pt idx="626">
                  <c:v>0.4464</c:v>
                </c:pt>
                <c:pt idx="627">
                  <c:v>0.4464</c:v>
                </c:pt>
                <c:pt idx="628">
                  <c:v>0.4464</c:v>
                </c:pt>
                <c:pt idx="629">
                  <c:v>0.4515</c:v>
                </c:pt>
                <c:pt idx="630">
                  <c:v>0.4515</c:v>
                </c:pt>
                <c:pt idx="631">
                  <c:v>0.4515</c:v>
                </c:pt>
                <c:pt idx="632">
                  <c:v>0.4515</c:v>
                </c:pt>
                <c:pt idx="633">
                  <c:v>0.4567</c:v>
                </c:pt>
                <c:pt idx="634">
                  <c:v>0.4567</c:v>
                </c:pt>
                <c:pt idx="635">
                  <c:v>0.4567</c:v>
                </c:pt>
                <c:pt idx="636">
                  <c:v>0.4567</c:v>
                </c:pt>
                <c:pt idx="637">
                  <c:v>0.4567</c:v>
                </c:pt>
                <c:pt idx="638">
                  <c:v>0.4567</c:v>
                </c:pt>
                <c:pt idx="639">
                  <c:v>0.4567</c:v>
                </c:pt>
                <c:pt idx="640">
                  <c:v>0.4567</c:v>
                </c:pt>
                <c:pt idx="641">
                  <c:v>0.4567</c:v>
                </c:pt>
                <c:pt idx="642">
                  <c:v>0.4567</c:v>
                </c:pt>
                <c:pt idx="643">
                  <c:v>0.4567</c:v>
                </c:pt>
                <c:pt idx="644">
                  <c:v>0.4628</c:v>
                </c:pt>
                <c:pt idx="645">
                  <c:v>0.4628</c:v>
                </c:pt>
                <c:pt idx="646">
                  <c:v>0.4628</c:v>
                </c:pt>
                <c:pt idx="647">
                  <c:v>0.4628</c:v>
                </c:pt>
                <c:pt idx="648">
                  <c:v>0.4628</c:v>
                </c:pt>
                <c:pt idx="649">
                  <c:v>0.4628</c:v>
                </c:pt>
                <c:pt idx="650">
                  <c:v>0.4628</c:v>
                </c:pt>
                <c:pt idx="651">
                  <c:v>0.4628</c:v>
                </c:pt>
                <c:pt idx="652">
                  <c:v>0.4628</c:v>
                </c:pt>
                <c:pt idx="653">
                  <c:v>0.4628</c:v>
                </c:pt>
                <c:pt idx="654">
                  <c:v>0.4628</c:v>
                </c:pt>
                <c:pt idx="655">
                  <c:v>0.4628</c:v>
                </c:pt>
                <c:pt idx="656">
                  <c:v>0.4628</c:v>
                </c:pt>
                <c:pt idx="657">
                  <c:v>0.4696</c:v>
                </c:pt>
                <c:pt idx="658">
                  <c:v>0.4696</c:v>
                </c:pt>
                <c:pt idx="659">
                  <c:v>0.4696</c:v>
                </c:pt>
                <c:pt idx="660">
                  <c:v>0.4696</c:v>
                </c:pt>
                <c:pt idx="661">
                  <c:v>0.4696</c:v>
                </c:pt>
                <c:pt idx="662">
                  <c:v>0.4696</c:v>
                </c:pt>
                <c:pt idx="663">
                  <c:v>0.4696</c:v>
                </c:pt>
                <c:pt idx="664">
                  <c:v>0.4696</c:v>
                </c:pt>
                <c:pt idx="665">
                  <c:v>0.4696</c:v>
                </c:pt>
                <c:pt idx="666">
                  <c:v>0.4696</c:v>
                </c:pt>
                <c:pt idx="667">
                  <c:v>0.4696</c:v>
                </c:pt>
                <c:pt idx="668">
                  <c:v>0.4696</c:v>
                </c:pt>
                <c:pt idx="669">
                  <c:v>0.4696</c:v>
                </c:pt>
                <c:pt idx="670">
                  <c:v>0.4696</c:v>
                </c:pt>
                <c:pt idx="671">
                  <c:v>0.4772</c:v>
                </c:pt>
                <c:pt idx="672">
                  <c:v>0.4772</c:v>
                </c:pt>
                <c:pt idx="673">
                  <c:v>0.4772</c:v>
                </c:pt>
                <c:pt idx="674">
                  <c:v>0.4772</c:v>
                </c:pt>
                <c:pt idx="675">
                  <c:v>0.4772</c:v>
                </c:pt>
                <c:pt idx="676">
                  <c:v>0.4772</c:v>
                </c:pt>
                <c:pt idx="677">
                  <c:v>0.4772</c:v>
                </c:pt>
                <c:pt idx="678">
                  <c:v>0.4772</c:v>
                </c:pt>
                <c:pt idx="679">
                  <c:v>0.4772</c:v>
                </c:pt>
                <c:pt idx="680">
                  <c:v>0.4772</c:v>
                </c:pt>
                <c:pt idx="681">
                  <c:v>0.4772</c:v>
                </c:pt>
                <c:pt idx="682">
                  <c:v>0.485300000000002</c:v>
                </c:pt>
                <c:pt idx="683">
                  <c:v>0.485300000000002</c:v>
                </c:pt>
                <c:pt idx="684">
                  <c:v>0.485300000000002</c:v>
                </c:pt>
                <c:pt idx="685">
                  <c:v>0.485300000000002</c:v>
                </c:pt>
                <c:pt idx="686">
                  <c:v>0.485300000000002</c:v>
                </c:pt>
                <c:pt idx="687">
                  <c:v>0.485300000000002</c:v>
                </c:pt>
                <c:pt idx="688">
                  <c:v>0.485300000000002</c:v>
                </c:pt>
                <c:pt idx="689">
                  <c:v>0.485300000000002</c:v>
                </c:pt>
                <c:pt idx="690">
                  <c:v>0.485300000000002</c:v>
                </c:pt>
                <c:pt idx="691">
                  <c:v>0.485300000000002</c:v>
                </c:pt>
                <c:pt idx="692">
                  <c:v>0.485300000000002</c:v>
                </c:pt>
                <c:pt idx="693">
                  <c:v>0.485300000000002</c:v>
                </c:pt>
                <c:pt idx="694">
                  <c:v>0.485300000000002</c:v>
                </c:pt>
                <c:pt idx="695">
                  <c:v>0.485300000000002</c:v>
                </c:pt>
                <c:pt idx="696">
                  <c:v>0.485300000000002</c:v>
                </c:pt>
                <c:pt idx="697">
                  <c:v>0.485300000000002</c:v>
                </c:pt>
                <c:pt idx="698">
                  <c:v>0.485300000000002</c:v>
                </c:pt>
                <c:pt idx="699">
                  <c:v>0.485300000000002</c:v>
                </c:pt>
                <c:pt idx="700">
                  <c:v>0.485300000000002</c:v>
                </c:pt>
                <c:pt idx="701">
                  <c:v>0.4942</c:v>
                </c:pt>
                <c:pt idx="702">
                  <c:v>0.4942</c:v>
                </c:pt>
                <c:pt idx="703">
                  <c:v>0.4942</c:v>
                </c:pt>
                <c:pt idx="704">
                  <c:v>0.4942</c:v>
                </c:pt>
                <c:pt idx="705">
                  <c:v>0.4942</c:v>
                </c:pt>
                <c:pt idx="706">
                  <c:v>0.5032</c:v>
                </c:pt>
                <c:pt idx="707">
                  <c:v>0.5032</c:v>
                </c:pt>
                <c:pt idx="708">
                  <c:v>0.5123</c:v>
                </c:pt>
                <c:pt idx="709">
                  <c:v>0.5123</c:v>
                </c:pt>
                <c:pt idx="710">
                  <c:v>0.5123</c:v>
                </c:pt>
                <c:pt idx="711">
                  <c:v>0.5123</c:v>
                </c:pt>
                <c:pt idx="712">
                  <c:v>0.5123</c:v>
                </c:pt>
                <c:pt idx="713">
                  <c:v>0.5123</c:v>
                </c:pt>
                <c:pt idx="714">
                  <c:v>0.5123</c:v>
                </c:pt>
                <c:pt idx="715">
                  <c:v>0.5123</c:v>
                </c:pt>
                <c:pt idx="716">
                  <c:v>0.5123</c:v>
                </c:pt>
                <c:pt idx="717">
                  <c:v>0.5123</c:v>
                </c:pt>
                <c:pt idx="718">
                  <c:v>0.5123</c:v>
                </c:pt>
                <c:pt idx="719">
                  <c:v>0.5123</c:v>
                </c:pt>
                <c:pt idx="720">
                  <c:v>0.5123</c:v>
                </c:pt>
                <c:pt idx="721">
                  <c:v>0.5123</c:v>
                </c:pt>
                <c:pt idx="722">
                  <c:v>0.5123</c:v>
                </c:pt>
                <c:pt idx="723">
                  <c:v>0.522</c:v>
                </c:pt>
                <c:pt idx="724">
                  <c:v>0.522</c:v>
                </c:pt>
                <c:pt idx="725">
                  <c:v>0.5318</c:v>
                </c:pt>
                <c:pt idx="726">
                  <c:v>0.5318</c:v>
                </c:pt>
                <c:pt idx="727">
                  <c:v>0.5318</c:v>
                </c:pt>
                <c:pt idx="728">
                  <c:v>0.5415</c:v>
                </c:pt>
                <c:pt idx="729">
                  <c:v>0.5415</c:v>
                </c:pt>
                <c:pt idx="730">
                  <c:v>0.5415</c:v>
                </c:pt>
                <c:pt idx="731">
                  <c:v>0.5415</c:v>
                </c:pt>
                <c:pt idx="732">
                  <c:v>0.5415</c:v>
                </c:pt>
                <c:pt idx="733">
                  <c:v>0.5415</c:v>
                </c:pt>
                <c:pt idx="734">
                  <c:v>0.5415</c:v>
                </c:pt>
                <c:pt idx="735">
                  <c:v>0.5415</c:v>
                </c:pt>
                <c:pt idx="736">
                  <c:v>0.5415</c:v>
                </c:pt>
                <c:pt idx="737">
                  <c:v>0.5415</c:v>
                </c:pt>
                <c:pt idx="738">
                  <c:v>0.5415</c:v>
                </c:pt>
                <c:pt idx="739">
                  <c:v>0.5415</c:v>
                </c:pt>
                <c:pt idx="740">
                  <c:v>0.5415</c:v>
                </c:pt>
                <c:pt idx="741">
                  <c:v>0.5415</c:v>
                </c:pt>
                <c:pt idx="742">
                  <c:v>0.5415</c:v>
                </c:pt>
                <c:pt idx="743">
                  <c:v>0.5415</c:v>
                </c:pt>
                <c:pt idx="744">
                  <c:v>0.5415</c:v>
                </c:pt>
                <c:pt idx="745">
                  <c:v>0.5415</c:v>
                </c:pt>
                <c:pt idx="746">
                  <c:v>0.5415</c:v>
                </c:pt>
                <c:pt idx="747">
                  <c:v>0.5415</c:v>
                </c:pt>
                <c:pt idx="748">
                  <c:v>0.5415</c:v>
                </c:pt>
                <c:pt idx="749">
                  <c:v>0.5415</c:v>
                </c:pt>
                <c:pt idx="750">
                  <c:v>0.553</c:v>
                </c:pt>
                <c:pt idx="751">
                  <c:v>0.553</c:v>
                </c:pt>
                <c:pt idx="752">
                  <c:v>0.553</c:v>
                </c:pt>
                <c:pt idx="753">
                  <c:v>0.553</c:v>
                </c:pt>
                <c:pt idx="754">
                  <c:v>0.553</c:v>
                </c:pt>
                <c:pt idx="755">
                  <c:v>0.553</c:v>
                </c:pt>
                <c:pt idx="756">
                  <c:v>0.553</c:v>
                </c:pt>
                <c:pt idx="757">
                  <c:v>0.553</c:v>
                </c:pt>
                <c:pt idx="758">
                  <c:v>0.553</c:v>
                </c:pt>
                <c:pt idx="759">
                  <c:v>0.553</c:v>
                </c:pt>
                <c:pt idx="760">
                  <c:v>0.553</c:v>
                </c:pt>
                <c:pt idx="761">
                  <c:v>0.553</c:v>
                </c:pt>
                <c:pt idx="762">
                  <c:v>0.553</c:v>
                </c:pt>
                <c:pt idx="763">
                  <c:v>0.553</c:v>
                </c:pt>
                <c:pt idx="764">
                  <c:v>0.553</c:v>
                </c:pt>
                <c:pt idx="765">
                  <c:v>0.553</c:v>
                </c:pt>
                <c:pt idx="766">
                  <c:v>0.553</c:v>
                </c:pt>
                <c:pt idx="767">
                  <c:v>0.553</c:v>
                </c:pt>
                <c:pt idx="768">
                  <c:v>0.570900000000001</c:v>
                </c:pt>
                <c:pt idx="769">
                  <c:v>0.570900000000001</c:v>
                </c:pt>
                <c:pt idx="770">
                  <c:v>0.570900000000001</c:v>
                </c:pt>
                <c:pt idx="771">
                  <c:v>0.570900000000001</c:v>
                </c:pt>
                <c:pt idx="772">
                  <c:v>0.570900000000001</c:v>
                </c:pt>
                <c:pt idx="773">
                  <c:v>0.570900000000001</c:v>
                </c:pt>
                <c:pt idx="774">
                  <c:v>0.570900000000001</c:v>
                </c:pt>
                <c:pt idx="775">
                  <c:v>0.570900000000001</c:v>
                </c:pt>
                <c:pt idx="776">
                  <c:v>0.570900000000001</c:v>
                </c:pt>
                <c:pt idx="777">
                  <c:v>0.570900000000001</c:v>
                </c:pt>
                <c:pt idx="778">
                  <c:v>0.570900000000001</c:v>
                </c:pt>
                <c:pt idx="779">
                  <c:v>0.570900000000001</c:v>
                </c:pt>
                <c:pt idx="780">
                  <c:v>0.570900000000001</c:v>
                </c:pt>
                <c:pt idx="781">
                  <c:v>0.570900000000001</c:v>
                </c:pt>
                <c:pt idx="782">
                  <c:v>0.570900000000001</c:v>
                </c:pt>
                <c:pt idx="783">
                  <c:v>0.570900000000001</c:v>
                </c:pt>
                <c:pt idx="784">
                  <c:v>0.570900000000001</c:v>
                </c:pt>
                <c:pt idx="785">
                  <c:v>0.570900000000001</c:v>
                </c:pt>
                <c:pt idx="786">
                  <c:v>0.570900000000001</c:v>
                </c:pt>
                <c:pt idx="787">
                  <c:v>0.570900000000001</c:v>
                </c:pt>
                <c:pt idx="788">
                  <c:v>0.570900000000001</c:v>
                </c:pt>
                <c:pt idx="789">
                  <c:v>0.570900000000001</c:v>
                </c:pt>
                <c:pt idx="790">
                  <c:v>0.570900000000001</c:v>
                </c:pt>
                <c:pt idx="791">
                  <c:v>0.570900000000001</c:v>
                </c:pt>
                <c:pt idx="792">
                  <c:v>0.570900000000001</c:v>
                </c:pt>
                <c:pt idx="793">
                  <c:v>0.570900000000001</c:v>
                </c:pt>
                <c:pt idx="794">
                  <c:v>0.570900000000001</c:v>
                </c:pt>
                <c:pt idx="795">
                  <c:v>0.570900000000001</c:v>
                </c:pt>
                <c:pt idx="796">
                  <c:v>0.570900000000001</c:v>
                </c:pt>
                <c:pt idx="797">
                  <c:v>0.570900000000001</c:v>
                </c:pt>
                <c:pt idx="798">
                  <c:v>0.570900000000001</c:v>
                </c:pt>
                <c:pt idx="799">
                  <c:v>0.570900000000001</c:v>
                </c:pt>
                <c:pt idx="800">
                  <c:v>0.570900000000001</c:v>
                </c:pt>
                <c:pt idx="801">
                  <c:v>0.570900000000001</c:v>
                </c:pt>
                <c:pt idx="802">
                  <c:v>0.570900000000001</c:v>
                </c:pt>
                <c:pt idx="803">
                  <c:v>0.570900000000001</c:v>
                </c:pt>
                <c:pt idx="804">
                  <c:v>0.570900000000001</c:v>
                </c:pt>
                <c:pt idx="805">
                  <c:v>0.570900000000001</c:v>
                </c:pt>
                <c:pt idx="806">
                  <c:v>0.570900000000001</c:v>
                </c:pt>
                <c:pt idx="807">
                  <c:v>0.570900000000001</c:v>
                </c:pt>
                <c:pt idx="808">
                  <c:v>0.570900000000001</c:v>
                </c:pt>
                <c:pt idx="809">
                  <c:v>0.570900000000001</c:v>
                </c:pt>
                <c:pt idx="810">
                  <c:v>0.570900000000001</c:v>
                </c:pt>
                <c:pt idx="811">
                  <c:v>0.570900000000001</c:v>
                </c:pt>
                <c:pt idx="812">
                  <c:v>0.570900000000001</c:v>
                </c:pt>
                <c:pt idx="813">
                  <c:v>0.570900000000001</c:v>
                </c:pt>
                <c:pt idx="814">
                  <c:v>0.570900000000001</c:v>
                </c:pt>
                <c:pt idx="815">
                  <c:v>0.570900000000001</c:v>
                </c:pt>
                <c:pt idx="816">
                  <c:v>0.570900000000001</c:v>
                </c:pt>
                <c:pt idx="817">
                  <c:v>0.570900000000001</c:v>
                </c:pt>
                <c:pt idx="818">
                  <c:v>0.570900000000001</c:v>
                </c:pt>
                <c:pt idx="819">
                  <c:v>0.570900000000001</c:v>
                </c:pt>
                <c:pt idx="820">
                  <c:v>0.570900000000001</c:v>
                </c:pt>
                <c:pt idx="821">
                  <c:v>0.570900000000001</c:v>
                </c:pt>
                <c:pt idx="822">
                  <c:v>0.570900000000001</c:v>
                </c:pt>
                <c:pt idx="823">
                  <c:v>0.570900000000001</c:v>
                </c:pt>
                <c:pt idx="824">
                  <c:v>0.570900000000001</c:v>
                </c:pt>
                <c:pt idx="825">
                  <c:v>0.570900000000001</c:v>
                </c:pt>
                <c:pt idx="826">
                  <c:v>0.570900000000001</c:v>
                </c:pt>
              </c:numCache>
            </c:numRef>
          </c:yVal>
          <c:smooth val="0"/>
        </c:ser>
        <c:ser>
          <c:idx val="2"/>
          <c:order val="1"/>
          <c:tx>
            <c:v>AVR</c:v>
          </c:tx>
          <c:spPr>
            <a:ln w="38100"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'PMA KM Data PP (ITT)'!$A$3:$A$1000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0.0986000000000006</c:v>
                </c:pt>
                <c:pt idx="4">
                  <c:v>0.1314</c:v>
                </c:pt>
                <c:pt idx="5">
                  <c:v>0.1314</c:v>
                </c:pt>
                <c:pt idx="6">
                  <c:v>0.1314</c:v>
                </c:pt>
                <c:pt idx="7">
                  <c:v>0.1643</c:v>
                </c:pt>
                <c:pt idx="8">
                  <c:v>0.1643</c:v>
                </c:pt>
                <c:pt idx="9">
                  <c:v>0.1643</c:v>
                </c:pt>
                <c:pt idx="10">
                  <c:v>0.1971</c:v>
                </c:pt>
                <c:pt idx="11">
                  <c:v>0.1971</c:v>
                </c:pt>
                <c:pt idx="12">
                  <c:v>0.23</c:v>
                </c:pt>
                <c:pt idx="13">
                  <c:v>0.2957</c:v>
                </c:pt>
                <c:pt idx="14">
                  <c:v>0.2957</c:v>
                </c:pt>
                <c:pt idx="15">
                  <c:v>0.328500000000002</c:v>
                </c:pt>
                <c:pt idx="16">
                  <c:v>0.328500000000002</c:v>
                </c:pt>
                <c:pt idx="17">
                  <c:v>0.4271</c:v>
                </c:pt>
                <c:pt idx="18">
                  <c:v>0.4271</c:v>
                </c:pt>
                <c:pt idx="19">
                  <c:v>0.46</c:v>
                </c:pt>
                <c:pt idx="20">
                  <c:v>0.46</c:v>
                </c:pt>
                <c:pt idx="21">
                  <c:v>0.46</c:v>
                </c:pt>
                <c:pt idx="22">
                  <c:v>0.492800000000002</c:v>
                </c:pt>
                <c:pt idx="23">
                  <c:v>0.492800000000002</c:v>
                </c:pt>
                <c:pt idx="24">
                  <c:v>0.5257</c:v>
                </c:pt>
                <c:pt idx="25">
                  <c:v>0.5257</c:v>
                </c:pt>
                <c:pt idx="26">
                  <c:v>0.5257</c:v>
                </c:pt>
                <c:pt idx="27">
                  <c:v>0.5585</c:v>
                </c:pt>
                <c:pt idx="28">
                  <c:v>0.5585</c:v>
                </c:pt>
                <c:pt idx="29">
                  <c:v>0.5914</c:v>
                </c:pt>
                <c:pt idx="30">
                  <c:v>0.5914</c:v>
                </c:pt>
                <c:pt idx="31">
                  <c:v>0.5914</c:v>
                </c:pt>
                <c:pt idx="32">
                  <c:v>0.624200000000001</c:v>
                </c:pt>
                <c:pt idx="33">
                  <c:v>0.624200000000001</c:v>
                </c:pt>
                <c:pt idx="34">
                  <c:v>0.624200000000001</c:v>
                </c:pt>
                <c:pt idx="35">
                  <c:v>0.689900000000001</c:v>
                </c:pt>
                <c:pt idx="36">
                  <c:v>0.689900000000001</c:v>
                </c:pt>
                <c:pt idx="37">
                  <c:v>0.722800000000003</c:v>
                </c:pt>
                <c:pt idx="38">
                  <c:v>0.722800000000003</c:v>
                </c:pt>
                <c:pt idx="39">
                  <c:v>0.7885</c:v>
                </c:pt>
                <c:pt idx="40">
                  <c:v>0.7885</c:v>
                </c:pt>
                <c:pt idx="41">
                  <c:v>0.7885</c:v>
                </c:pt>
                <c:pt idx="42">
                  <c:v>0.8214</c:v>
                </c:pt>
                <c:pt idx="43">
                  <c:v>0.8214</c:v>
                </c:pt>
                <c:pt idx="44">
                  <c:v>0.8214</c:v>
                </c:pt>
                <c:pt idx="45">
                  <c:v>0.854200000000001</c:v>
                </c:pt>
                <c:pt idx="46">
                  <c:v>0.854200000000001</c:v>
                </c:pt>
                <c:pt idx="47">
                  <c:v>0.9199</c:v>
                </c:pt>
                <c:pt idx="48">
                  <c:v>0.9199</c:v>
                </c:pt>
                <c:pt idx="49">
                  <c:v>0.9856</c:v>
                </c:pt>
                <c:pt idx="50">
                  <c:v>0.9856</c:v>
                </c:pt>
                <c:pt idx="51">
                  <c:v>1.0</c:v>
                </c:pt>
                <c:pt idx="52">
                  <c:v>1.0185</c:v>
                </c:pt>
                <c:pt idx="53">
                  <c:v>1.0185</c:v>
                </c:pt>
                <c:pt idx="54">
                  <c:v>1.0842</c:v>
                </c:pt>
                <c:pt idx="55">
                  <c:v>1.0842</c:v>
                </c:pt>
                <c:pt idx="56">
                  <c:v>1.0842</c:v>
                </c:pt>
                <c:pt idx="57">
                  <c:v>1.117</c:v>
                </c:pt>
                <c:pt idx="58">
                  <c:v>1.117</c:v>
                </c:pt>
                <c:pt idx="59">
                  <c:v>1.149899999999993</c:v>
                </c:pt>
                <c:pt idx="60">
                  <c:v>1.149899999999993</c:v>
                </c:pt>
                <c:pt idx="61">
                  <c:v>1.149899999999993</c:v>
                </c:pt>
                <c:pt idx="62">
                  <c:v>1.1828</c:v>
                </c:pt>
                <c:pt idx="63">
                  <c:v>1.1828</c:v>
                </c:pt>
                <c:pt idx="64">
                  <c:v>1.1828</c:v>
                </c:pt>
                <c:pt idx="65">
                  <c:v>1.215599999999991</c:v>
                </c:pt>
                <c:pt idx="66">
                  <c:v>1.215599999999991</c:v>
                </c:pt>
                <c:pt idx="67">
                  <c:v>1.248499999999994</c:v>
                </c:pt>
                <c:pt idx="68">
                  <c:v>1.248499999999994</c:v>
                </c:pt>
                <c:pt idx="69">
                  <c:v>1.281299999999994</c:v>
                </c:pt>
                <c:pt idx="70">
                  <c:v>1.281299999999994</c:v>
                </c:pt>
                <c:pt idx="71">
                  <c:v>1.3142</c:v>
                </c:pt>
                <c:pt idx="72">
                  <c:v>1.3142</c:v>
                </c:pt>
                <c:pt idx="73">
                  <c:v>1.347</c:v>
                </c:pt>
                <c:pt idx="74">
                  <c:v>1.347</c:v>
                </c:pt>
                <c:pt idx="75">
                  <c:v>1.412699999999993</c:v>
                </c:pt>
                <c:pt idx="76">
                  <c:v>1.412699999999993</c:v>
                </c:pt>
                <c:pt idx="77">
                  <c:v>1.44559999999999</c:v>
                </c:pt>
                <c:pt idx="78">
                  <c:v>1.478399999999994</c:v>
                </c:pt>
                <c:pt idx="79">
                  <c:v>1.478399999999994</c:v>
                </c:pt>
                <c:pt idx="80">
                  <c:v>1.5441</c:v>
                </c:pt>
                <c:pt idx="81">
                  <c:v>1.5441</c:v>
                </c:pt>
                <c:pt idx="82">
                  <c:v>1.577</c:v>
                </c:pt>
                <c:pt idx="83">
                  <c:v>1.577</c:v>
                </c:pt>
                <c:pt idx="84">
                  <c:v>1.609899999999994</c:v>
                </c:pt>
                <c:pt idx="85">
                  <c:v>1.609899999999994</c:v>
                </c:pt>
                <c:pt idx="86">
                  <c:v>1.6427</c:v>
                </c:pt>
                <c:pt idx="87">
                  <c:v>1.6427</c:v>
                </c:pt>
                <c:pt idx="88">
                  <c:v>1.6756</c:v>
                </c:pt>
                <c:pt idx="89">
                  <c:v>1.708399999999994</c:v>
                </c:pt>
                <c:pt idx="90">
                  <c:v>1.708399999999994</c:v>
                </c:pt>
                <c:pt idx="91">
                  <c:v>1.806999999999994</c:v>
                </c:pt>
                <c:pt idx="92">
                  <c:v>1.806999999999994</c:v>
                </c:pt>
                <c:pt idx="93">
                  <c:v>1.839799999999993</c:v>
                </c:pt>
                <c:pt idx="94">
                  <c:v>1.839799999999993</c:v>
                </c:pt>
                <c:pt idx="95">
                  <c:v>1.8727</c:v>
                </c:pt>
                <c:pt idx="96">
                  <c:v>1.8727</c:v>
                </c:pt>
                <c:pt idx="97">
                  <c:v>1.9055</c:v>
                </c:pt>
                <c:pt idx="98">
                  <c:v>1.9055</c:v>
                </c:pt>
                <c:pt idx="99">
                  <c:v>2.0</c:v>
                </c:pt>
                <c:pt idx="100">
                  <c:v>2.0041</c:v>
                </c:pt>
                <c:pt idx="101">
                  <c:v>2.0041</c:v>
                </c:pt>
                <c:pt idx="102">
                  <c:v>2.036999999999998</c:v>
                </c:pt>
                <c:pt idx="103">
                  <c:v>2.036999999999998</c:v>
                </c:pt>
                <c:pt idx="104">
                  <c:v>2.0698</c:v>
                </c:pt>
                <c:pt idx="105">
                  <c:v>2.0698</c:v>
                </c:pt>
                <c:pt idx="106">
                  <c:v>2.1355</c:v>
                </c:pt>
                <c:pt idx="107">
                  <c:v>2.1355</c:v>
                </c:pt>
                <c:pt idx="108">
                  <c:v>2.2012</c:v>
                </c:pt>
                <c:pt idx="109">
                  <c:v>2.2012</c:v>
                </c:pt>
                <c:pt idx="110">
                  <c:v>2.2341</c:v>
                </c:pt>
                <c:pt idx="111">
                  <c:v>2.2341</c:v>
                </c:pt>
                <c:pt idx="112">
                  <c:v>2.2669</c:v>
                </c:pt>
                <c:pt idx="113">
                  <c:v>2.2669</c:v>
                </c:pt>
                <c:pt idx="114">
                  <c:v>2.332599999999997</c:v>
                </c:pt>
                <c:pt idx="115">
                  <c:v>2.332599999999997</c:v>
                </c:pt>
                <c:pt idx="116">
                  <c:v>2.365499999999998</c:v>
                </c:pt>
                <c:pt idx="117">
                  <c:v>2.365499999999998</c:v>
                </c:pt>
                <c:pt idx="118">
                  <c:v>2.398399999999999</c:v>
                </c:pt>
                <c:pt idx="119">
                  <c:v>2.398399999999999</c:v>
                </c:pt>
                <c:pt idx="120">
                  <c:v>2.431199999999999</c:v>
                </c:pt>
                <c:pt idx="121">
                  <c:v>2.431199999999999</c:v>
                </c:pt>
                <c:pt idx="122">
                  <c:v>2.431199999999999</c:v>
                </c:pt>
                <c:pt idx="123">
                  <c:v>2.5298</c:v>
                </c:pt>
                <c:pt idx="124">
                  <c:v>2.5298</c:v>
                </c:pt>
                <c:pt idx="125">
                  <c:v>2.6283</c:v>
                </c:pt>
                <c:pt idx="126">
                  <c:v>2.694</c:v>
                </c:pt>
                <c:pt idx="127">
                  <c:v>2.694</c:v>
                </c:pt>
                <c:pt idx="128">
                  <c:v>2.7598</c:v>
                </c:pt>
                <c:pt idx="129">
                  <c:v>2.7598</c:v>
                </c:pt>
                <c:pt idx="130">
                  <c:v>2.825499999999998</c:v>
                </c:pt>
                <c:pt idx="131">
                  <c:v>2.825499999999998</c:v>
                </c:pt>
                <c:pt idx="132">
                  <c:v>2.825499999999998</c:v>
                </c:pt>
                <c:pt idx="133">
                  <c:v>2.891199999999999</c:v>
                </c:pt>
                <c:pt idx="134">
                  <c:v>2.891199999999999</c:v>
                </c:pt>
                <c:pt idx="135">
                  <c:v>2.956899999999982</c:v>
                </c:pt>
                <c:pt idx="136">
                  <c:v>2.956899999999982</c:v>
                </c:pt>
                <c:pt idx="137">
                  <c:v>3.0</c:v>
                </c:pt>
                <c:pt idx="138">
                  <c:v>3.0226</c:v>
                </c:pt>
                <c:pt idx="139">
                  <c:v>3.0226</c:v>
                </c:pt>
                <c:pt idx="140">
                  <c:v>3.1211</c:v>
                </c:pt>
                <c:pt idx="141">
                  <c:v>3.1211</c:v>
                </c:pt>
                <c:pt idx="142">
                  <c:v>3.2526</c:v>
                </c:pt>
                <c:pt idx="143">
                  <c:v>3.2526</c:v>
                </c:pt>
                <c:pt idx="144">
                  <c:v>3.318299999999997</c:v>
                </c:pt>
                <c:pt idx="145">
                  <c:v>3.318299999999997</c:v>
                </c:pt>
                <c:pt idx="146">
                  <c:v>3.384</c:v>
                </c:pt>
                <c:pt idx="147">
                  <c:v>3.384</c:v>
                </c:pt>
                <c:pt idx="148">
                  <c:v>3.416799999999997</c:v>
                </c:pt>
                <c:pt idx="149">
                  <c:v>3.416799999999997</c:v>
                </c:pt>
                <c:pt idx="150">
                  <c:v>3.482499999999998</c:v>
                </c:pt>
                <c:pt idx="151">
                  <c:v>3.482499999999998</c:v>
                </c:pt>
                <c:pt idx="152">
                  <c:v>3.5811</c:v>
                </c:pt>
                <c:pt idx="153">
                  <c:v>3.5811</c:v>
                </c:pt>
                <c:pt idx="154">
                  <c:v>3.614</c:v>
                </c:pt>
                <c:pt idx="155">
                  <c:v>3.614</c:v>
                </c:pt>
                <c:pt idx="156">
                  <c:v>3.6468</c:v>
                </c:pt>
                <c:pt idx="157">
                  <c:v>3.6468</c:v>
                </c:pt>
                <c:pt idx="158">
                  <c:v>3.712499999999998</c:v>
                </c:pt>
                <c:pt idx="159">
                  <c:v>4.0</c:v>
                </c:pt>
                <c:pt idx="160">
                  <c:v>4.0082</c:v>
                </c:pt>
                <c:pt idx="161">
                  <c:v>4.0082</c:v>
                </c:pt>
                <c:pt idx="162">
                  <c:v>4.0739</c:v>
                </c:pt>
                <c:pt idx="163">
                  <c:v>4.0739</c:v>
                </c:pt>
                <c:pt idx="164">
                  <c:v>4.1068</c:v>
                </c:pt>
                <c:pt idx="165">
                  <c:v>4.1068</c:v>
                </c:pt>
                <c:pt idx="166">
                  <c:v>4.172499999999999</c:v>
                </c:pt>
                <c:pt idx="167">
                  <c:v>4.172499999999999</c:v>
                </c:pt>
                <c:pt idx="168">
                  <c:v>4.4025</c:v>
                </c:pt>
                <c:pt idx="169">
                  <c:v>4.501</c:v>
                </c:pt>
                <c:pt idx="170">
                  <c:v>4.501</c:v>
                </c:pt>
                <c:pt idx="171">
                  <c:v>4.5667</c:v>
                </c:pt>
                <c:pt idx="172">
                  <c:v>4.5667</c:v>
                </c:pt>
                <c:pt idx="173">
                  <c:v>4.5996</c:v>
                </c:pt>
                <c:pt idx="174">
                  <c:v>4.5996</c:v>
                </c:pt>
                <c:pt idx="175">
                  <c:v>4.698199999999994</c:v>
                </c:pt>
                <c:pt idx="176">
                  <c:v>4.698199999999994</c:v>
                </c:pt>
                <c:pt idx="177">
                  <c:v>4.698199999999994</c:v>
                </c:pt>
                <c:pt idx="178">
                  <c:v>4.7967</c:v>
                </c:pt>
                <c:pt idx="179">
                  <c:v>4.7967</c:v>
                </c:pt>
                <c:pt idx="180">
                  <c:v>5.0</c:v>
                </c:pt>
                <c:pt idx="181">
                  <c:v>5.0267</c:v>
                </c:pt>
                <c:pt idx="182">
                  <c:v>5.0267</c:v>
                </c:pt>
                <c:pt idx="183">
                  <c:v>5.190999999999994</c:v>
                </c:pt>
                <c:pt idx="184">
                  <c:v>5.190999999999994</c:v>
                </c:pt>
                <c:pt idx="185">
                  <c:v>5.2567</c:v>
                </c:pt>
                <c:pt idx="186">
                  <c:v>5.2567</c:v>
                </c:pt>
                <c:pt idx="187">
                  <c:v>5.2895</c:v>
                </c:pt>
                <c:pt idx="188">
                  <c:v>5.2895</c:v>
                </c:pt>
                <c:pt idx="189">
                  <c:v>5.4538</c:v>
                </c:pt>
                <c:pt idx="190">
                  <c:v>5.4538</c:v>
                </c:pt>
                <c:pt idx="191">
                  <c:v>5.7495</c:v>
                </c:pt>
                <c:pt idx="192">
                  <c:v>5.979500000000003</c:v>
                </c:pt>
                <c:pt idx="193">
                  <c:v>5.979500000000003</c:v>
                </c:pt>
                <c:pt idx="194">
                  <c:v>6.0</c:v>
                </c:pt>
                <c:pt idx="195">
                  <c:v>6.078</c:v>
                </c:pt>
                <c:pt idx="196">
                  <c:v>6.078</c:v>
                </c:pt>
                <c:pt idx="197">
                  <c:v>6.110899999999996</c:v>
                </c:pt>
                <c:pt idx="198">
                  <c:v>6.110899999999996</c:v>
                </c:pt>
                <c:pt idx="199">
                  <c:v>6.1437</c:v>
                </c:pt>
                <c:pt idx="200">
                  <c:v>6.1437</c:v>
                </c:pt>
                <c:pt idx="201">
                  <c:v>6.1766</c:v>
                </c:pt>
                <c:pt idx="202">
                  <c:v>6.2423</c:v>
                </c:pt>
                <c:pt idx="203">
                  <c:v>6.2423</c:v>
                </c:pt>
                <c:pt idx="204">
                  <c:v>6.2423</c:v>
                </c:pt>
                <c:pt idx="205">
                  <c:v>6.307999999999994</c:v>
                </c:pt>
                <c:pt idx="206">
                  <c:v>6.307999999999994</c:v>
                </c:pt>
                <c:pt idx="207">
                  <c:v>6.406600000000013</c:v>
                </c:pt>
                <c:pt idx="208">
                  <c:v>6.406600000000013</c:v>
                </c:pt>
                <c:pt idx="209">
                  <c:v>6.5708</c:v>
                </c:pt>
                <c:pt idx="210">
                  <c:v>6.5708</c:v>
                </c:pt>
                <c:pt idx="211">
                  <c:v>6.669399999999999</c:v>
                </c:pt>
                <c:pt idx="212">
                  <c:v>6.669399999999999</c:v>
                </c:pt>
                <c:pt idx="213">
                  <c:v>6.9322</c:v>
                </c:pt>
                <c:pt idx="214">
                  <c:v>6.9322</c:v>
                </c:pt>
                <c:pt idx="215">
                  <c:v>7.0</c:v>
                </c:pt>
                <c:pt idx="216">
                  <c:v>7.0308</c:v>
                </c:pt>
                <c:pt idx="217">
                  <c:v>7.0308</c:v>
                </c:pt>
                <c:pt idx="218">
                  <c:v>7.0637</c:v>
                </c:pt>
                <c:pt idx="219">
                  <c:v>7.0637</c:v>
                </c:pt>
                <c:pt idx="220">
                  <c:v>7.162199999999975</c:v>
                </c:pt>
                <c:pt idx="221">
                  <c:v>7.162199999999975</c:v>
                </c:pt>
                <c:pt idx="222">
                  <c:v>7.622199999999974</c:v>
                </c:pt>
                <c:pt idx="223">
                  <c:v>7.622199999999974</c:v>
                </c:pt>
                <c:pt idx="224">
                  <c:v>7.8193</c:v>
                </c:pt>
                <c:pt idx="225">
                  <c:v>7.884999999999994</c:v>
                </c:pt>
                <c:pt idx="226">
                  <c:v>7.884999999999994</c:v>
                </c:pt>
                <c:pt idx="227">
                  <c:v>7.917899999999999</c:v>
                </c:pt>
                <c:pt idx="228">
                  <c:v>7.917899999999999</c:v>
                </c:pt>
                <c:pt idx="229">
                  <c:v>8.0</c:v>
                </c:pt>
                <c:pt idx="230">
                  <c:v>8.0821</c:v>
                </c:pt>
                <c:pt idx="231">
                  <c:v>8.0821</c:v>
                </c:pt>
                <c:pt idx="232">
                  <c:v>8.115</c:v>
                </c:pt>
                <c:pt idx="233">
                  <c:v>8.115</c:v>
                </c:pt>
                <c:pt idx="234">
                  <c:v>8.312100000000002</c:v>
                </c:pt>
                <c:pt idx="235">
                  <c:v>8.312100000000002</c:v>
                </c:pt>
                <c:pt idx="236">
                  <c:v>8.4107</c:v>
                </c:pt>
                <c:pt idx="237">
                  <c:v>8.4107</c:v>
                </c:pt>
                <c:pt idx="238">
                  <c:v>8.476400000000024</c:v>
                </c:pt>
                <c:pt idx="239">
                  <c:v>8.476400000000024</c:v>
                </c:pt>
                <c:pt idx="240">
                  <c:v>8.509200000000003</c:v>
                </c:pt>
                <c:pt idx="241">
                  <c:v>8.509200000000003</c:v>
                </c:pt>
                <c:pt idx="242">
                  <c:v>8.7064</c:v>
                </c:pt>
                <c:pt idx="243">
                  <c:v>8.7064</c:v>
                </c:pt>
                <c:pt idx="244">
                  <c:v>8.837800000000001</c:v>
                </c:pt>
                <c:pt idx="245">
                  <c:v>8.837800000000001</c:v>
                </c:pt>
                <c:pt idx="246">
                  <c:v>9.0</c:v>
                </c:pt>
                <c:pt idx="247">
                  <c:v>9.133500000000001</c:v>
                </c:pt>
                <c:pt idx="248">
                  <c:v>9.133500000000001</c:v>
                </c:pt>
                <c:pt idx="249">
                  <c:v>9.36340000000006</c:v>
                </c:pt>
                <c:pt idx="250">
                  <c:v>9.36340000000006</c:v>
                </c:pt>
                <c:pt idx="251">
                  <c:v>9.462000000000006</c:v>
                </c:pt>
                <c:pt idx="252">
                  <c:v>9.462000000000006</c:v>
                </c:pt>
                <c:pt idx="253">
                  <c:v>9.5934</c:v>
                </c:pt>
                <c:pt idx="254">
                  <c:v>9.5934</c:v>
                </c:pt>
                <c:pt idx="255">
                  <c:v>9.856300000000002</c:v>
                </c:pt>
                <c:pt idx="256">
                  <c:v>9.856300000000002</c:v>
                </c:pt>
                <c:pt idx="257">
                  <c:v>9.889100000000002</c:v>
                </c:pt>
                <c:pt idx="258">
                  <c:v>9.889100000000002</c:v>
                </c:pt>
                <c:pt idx="259">
                  <c:v>10.0</c:v>
                </c:pt>
                <c:pt idx="260">
                  <c:v>10.1191</c:v>
                </c:pt>
                <c:pt idx="261">
                  <c:v>10.1191</c:v>
                </c:pt>
                <c:pt idx="262">
                  <c:v>10.15200000000001</c:v>
                </c:pt>
                <c:pt idx="263">
                  <c:v>10.15200000000001</c:v>
                </c:pt>
                <c:pt idx="264">
                  <c:v>10.1848</c:v>
                </c:pt>
                <c:pt idx="265">
                  <c:v>10.1848</c:v>
                </c:pt>
                <c:pt idx="266">
                  <c:v>10.7105</c:v>
                </c:pt>
                <c:pt idx="267">
                  <c:v>10.7105</c:v>
                </c:pt>
                <c:pt idx="268">
                  <c:v>10.8419</c:v>
                </c:pt>
                <c:pt idx="269">
                  <c:v>10.8419</c:v>
                </c:pt>
                <c:pt idx="270">
                  <c:v>11.0</c:v>
                </c:pt>
                <c:pt idx="271">
                  <c:v>11.3018</c:v>
                </c:pt>
                <c:pt idx="272">
                  <c:v>11.3018</c:v>
                </c:pt>
                <c:pt idx="273">
                  <c:v>11.36760000000002</c:v>
                </c:pt>
                <c:pt idx="274">
                  <c:v>11.36760000000002</c:v>
                </c:pt>
                <c:pt idx="275">
                  <c:v>11.4661</c:v>
                </c:pt>
                <c:pt idx="276">
                  <c:v>11.4661</c:v>
                </c:pt>
                <c:pt idx="277">
                  <c:v>11.8932</c:v>
                </c:pt>
                <c:pt idx="278">
                  <c:v>11.8932</c:v>
                </c:pt>
                <c:pt idx="279">
                  <c:v>12.0</c:v>
                </c:pt>
                <c:pt idx="280">
                  <c:v>12.2218</c:v>
                </c:pt>
                <c:pt idx="281">
                  <c:v>12.2546</c:v>
                </c:pt>
                <c:pt idx="282">
                  <c:v>12.2546</c:v>
                </c:pt>
                <c:pt idx="283">
                  <c:v>12.35320000000001</c:v>
                </c:pt>
                <c:pt idx="284">
                  <c:v>12.35320000000001</c:v>
                </c:pt>
                <c:pt idx="285">
                  <c:v>12.4846</c:v>
                </c:pt>
                <c:pt idx="286">
                  <c:v>12.4846</c:v>
                </c:pt>
                <c:pt idx="287">
                  <c:v>13.0</c:v>
                </c:pt>
                <c:pt idx="288">
                  <c:v>13.2402</c:v>
                </c:pt>
                <c:pt idx="289">
                  <c:v>13.2402</c:v>
                </c:pt>
                <c:pt idx="290">
                  <c:v>13.306</c:v>
                </c:pt>
                <c:pt idx="291">
                  <c:v>13.306</c:v>
                </c:pt>
                <c:pt idx="292">
                  <c:v>13.4045</c:v>
                </c:pt>
                <c:pt idx="293">
                  <c:v>13.7331</c:v>
                </c:pt>
                <c:pt idx="294">
                  <c:v>13.7331</c:v>
                </c:pt>
                <c:pt idx="295">
                  <c:v>13.7659</c:v>
                </c:pt>
                <c:pt idx="296">
                  <c:v>13.7659</c:v>
                </c:pt>
                <c:pt idx="297">
                  <c:v>13.8973</c:v>
                </c:pt>
                <c:pt idx="298">
                  <c:v>14.0</c:v>
                </c:pt>
                <c:pt idx="299">
                  <c:v>14.0945</c:v>
                </c:pt>
                <c:pt idx="300">
                  <c:v>14.193</c:v>
                </c:pt>
                <c:pt idx="301">
                  <c:v>14.193</c:v>
                </c:pt>
                <c:pt idx="302">
                  <c:v>14.423</c:v>
                </c:pt>
                <c:pt idx="303">
                  <c:v>14.423</c:v>
                </c:pt>
                <c:pt idx="304">
                  <c:v>14.5216</c:v>
                </c:pt>
                <c:pt idx="305">
                  <c:v>14.7515</c:v>
                </c:pt>
                <c:pt idx="306">
                  <c:v>14.7515</c:v>
                </c:pt>
                <c:pt idx="307">
                  <c:v>14.883</c:v>
                </c:pt>
                <c:pt idx="308">
                  <c:v>14.883</c:v>
                </c:pt>
                <c:pt idx="309">
                  <c:v>14.9487</c:v>
                </c:pt>
                <c:pt idx="310">
                  <c:v>14.9487</c:v>
                </c:pt>
                <c:pt idx="311">
                  <c:v>15.0</c:v>
                </c:pt>
                <c:pt idx="312">
                  <c:v>15.0801</c:v>
                </c:pt>
                <c:pt idx="313">
                  <c:v>15.0801</c:v>
                </c:pt>
                <c:pt idx="314">
                  <c:v>15.1458</c:v>
                </c:pt>
                <c:pt idx="315">
                  <c:v>15.1458</c:v>
                </c:pt>
                <c:pt idx="316">
                  <c:v>15.6057</c:v>
                </c:pt>
                <c:pt idx="317">
                  <c:v>15.6057</c:v>
                </c:pt>
                <c:pt idx="318">
                  <c:v>16.0</c:v>
                </c:pt>
                <c:pt idx="319">
                  <c:v>16.45999999999999</c:v>
                </c:pt>
                <c:pt idx="320">
                  <c:v>16.45999999999999</c:v>
                </c:pt>
                <c:pt idx="321">
                  <c:v>16.52569999999987</c:v>
                </c:pt>
                <c:pt idx="322">
                  <c:v>16.52569999999987</c:v>
                </c:pt>
                <c:pt idx="323">
                  <c:v>16.5914</c:v>
                </c:pt>
                <c:pt idx="324">
                  <c:v>16.5914</c:v>
                </c:pt>
                <c:pt idx="325">
                  <c:v>16.62419999999999</c:v>
                </c:pt>
                <c:pt idx="326">
                  <c:v>16.62419999999999</c:v>
                </c:pt>
                <c:pt idx="327">
                  <c:v>16.75559999999988</c:v>
                </c:pt>
                <c:pt idx="328">
                  <c:v>16.75559999999988</c:v>
                </c:pt>
                <c:pt idx="329">
                  <c:v>16.78849999999979</c:v>
                </c:pt>
                <c:pt idx="330">
                  <c:v>16.78849999999979</c:v>
                </c:pt>
                <c:pt idx="331">
                  <c:v>17.0</c:v>
                </c:pt>
                <c:pt idx="332">
                  <c:v>17.1499</c:v>
                </c:pt>
                <c:pt idx="333">
                  <c:v>17.1499</c:v>
                </c:pt>
                <c:pt idx="334">
                  <c:v>17.1828</c:v>
                </c:pt>
                <c:pt idx="335">
                  <c:v>17.1828</c:v>
                </c:pt>
                <c:pt idx="336">
                  <c:v>17.57700000000001</c:v>
                </c:pt>
                <c:pt idx="337">
                  <c:v>17.57700000000001</c:v>
                </c:pt>
                <c:pt idx="338">
                  <c:v>17.807</c:v>
                </c:pt>
                <c:pt idx="339">
                  <c:v>17.807</c:v>
                </c:pt>
                <c:pt idx="340">
                  <c:v>17.97129999999999</c:v>
                </c:pt>
                <c:pt idx="341">
                  <c:v>17.97129999999999</c:v>
                </c:pt>
                <c:pt idx="342">
                  <c:v>18.0</c:v>
                </c:pt>
                <c:pt idx="343">
                  <c:v>18.1355</c:v>
                </c:pt>
                <c:pt idx="344">
                  <c:v>18.1355</c:v>
                </c:pt>
                <c:pt idx="345">
                  <c:v>18.23410000000001</c:v>
                </c:pt>
                <c:pt idx="346">
                  <c:v>18.23410000000001</c:v>
                </c:pt>
                <c:pt idx="347">
                  <c:v>18.2669</c:v>
                </c:pt>
                <c:pt idx="348">
                  <c:v>18.2669</c:v>
                </c:pt>
                <c:pt idx="349">
                  <c:v>19.0</c:v>
                </c:pt>
                <c:pt idx="350">
                  <c:v>19.05539999999989</c:v>
                </c:pt>
                <c:pt idx="351">
                  <c:v>19.05539999999989</c:v>
                </c:pt>
                <c:pt idx="352">
                  <c:v>19.2197</c:v>
                </c:pt>
                <c:pt idx="353">
                  <c:v>19.2197</c:v>
                </c:pt>
                <c:pt idx="354">
                  <c:v>19.3511</c:v>
                </c:pt>
                <c:pt idx="355">
                  <c:v>19.3511</c:v>
                </c:pt>
                <c:pt idx="356">
                  <c:v>19.48249999999977</c:v>
                </c:pt>
                <c:pt idx="357">
                  <c:v>19.48249999999977</c:v>
                </c:pt>
                <c:pt idx="358">
                  <c:v>19.58109999999999</c:v>
                </c:pt>
                <c:pt idx="359">
                  <c:v>19.58109999999999</c:v>
                </c:pt>
                <c:pt idx="360">
                  <c:v>19.61400000000011</c:v>
                </c:pt>
                <c:pt idx="361">
                  <c:v>19.61400000000011</c:v>
                </c:pt>
                <c:pt idx="362">
                  <c:v>19.97539999999987</c:v>
                </c:pt>
                <c:pt idx="363">
                  <c:v>19.97539999999987</c:v>
                </c:pt>
                <c:pt idx="364">
                  <c:v>20.0</c:v>
                </c:pt>
                <c:pt idx="365">
                  <c:v>20.2381999999999</c:v>
                </c:pt>
                <c:pt idx="366">
                  <c:v>20.2381999999999</c:v>
                </c:pt>
                <c:pt idx="367">
                  <c:v>20.271</c:v>
                </c:pt>
                <c:pt idx="368">
                  <c:v>20.271</c:v>
                </c:pt>
                <c:pt idx="369">
                  <c:v>20.4681999999998</c:v>
                </c:pt>
                <c:pt idx="370">
                  <c:v>20.4681999999998</c:v>
                </c:pt>
                <c:pt idx="371">
                  <c:v>20.7639</c:v>
                </c:pt>
                <c:pt idx="372">
                  <c:v>20.7639</c:v>
                </c:pt>
                <c:pt idx="373">
                  <c:v>21.0</c:v>
                </c:pt>
                <c:pt idx="374">
                  <c:v>21.48669999999978</c:v>
                </c:pt>
                <c:pt idx="375">
                  <c:v>21.48669999999978</c:v>
                </c:pt>
                <c:pt idx="376">
                  <c:v>22.0</c:v>
                </c:pt>
                <c:pt idx="377">
                  <c:v>22.1766</c:v>
                </c:pt>
                <c:pt idx="378">
                  <c:v>22.1766</c:v>
                </c:pt>
                <c:pt idx="379">
                  <c:v>22.24229999999982</c:v>
                </c:pt>
                <c:pt idx="380">
                  <c:v>22.24229999999982</c:v>
                </c:pt>
                <c:pt idx="381">
                  <c:v>22.6037</c:v>
                </c:pt>
                <c:pt idx="382">
                  <c:v>22.6037</c:v>
                </c:pt>
                <c:pt idx="383">
                  <c:v>22.76799999999999</c:v>
                </c:pt>
                <c:pt idx="384">
                  <c:v>22.8007999999999</c:v>
                </c:pt>
                <c:pt idx="385">
                  <c:v>22.96509999999981</c:v>
                </c:pt>
                <c:pt idx="386">
                  <c:v>22.96509999999981</c:v>
                </c:pt>
                <c:pt idx="387">
                  <c:v>23.0</c:v>
                </c:pt>
                <c:pt idx="388">
                  <c:v>23.03079999999999</c:v>
                </c:pt>
                <c:pt idx="389">
                  <c:v>23.03079999999999</c:v>
                </c:pt>
                <c:pt idx="390">
                  <c:v>23.0964999999999</c:v>
                </c:pt>
                <c:pt idx="391">
                  <c:v>23.0964999999999</c:v>
                </c:pt>
                <c:pt idx="392">
                  <c:v>23.1294</c:v>
                </c:pt>
                <c:pt idx="393">
                  <c:v>23.3593</c:v>
                </c:pt>
                <c:pt idx="394">
                  <c:v>23.4579</c:v>
                </c:pt>
                <c:pt idx="395">
                  <c:v>23.52359999999988</c:v>
                </c:pt>
                <c:pt idx="396">
                  <c:v>23.6879</c:v>
                </c:pt>
                <c:pt idx="397">
                  <c:v>23.6879</c:v>
                </c:pt>
                <c:pt idx="398">
                  <c:v>23.6879</c:v>
                </c:pt>
                <c:pt idx="399">
                  <c:v>23.72069999999987</c:v>
                </c:pt>
                <c:pt idx="400">
                  <c:v>23.72069999999987</c:v>
                </c:pt>
                <c:pt idx="401">
                  <c:v>23.72069999999987</c:v>
                </c:pt>
                <c:pt idx="402">
                  <c:v>23.78639999999987</c:v>
                </c:pt>
                <c:pt idx="403">
                  <c:v>23.81929999999999</c:v>
                </c:pt>
                <c:pt idx="404">
                  <c:v>23.81929999999999</c:v>
                </c:pt>
                <c:pt idx="405">
                  <c:v>24.0</c:v>
                </c:pt>
                <c:pt idx="406">
                  <c:v>24.0164</c:v>
                </c:pt>
                <c:pt idx="407">
                  <c:v>24.0164</c:v>
                </c:pt>
                <c:pt idx="408">
                  <c:v>24.04929999999989</c:v>
                </c:pt>
                <c:pt idx="409">
                  <c:v>24.08209999999987</c:v>
                </c:pt>
                <c:pt idx="410">
                  <c:v>24.115</c:v>
                </c:pt>
                <c:pt idx="411">
                  <c:v>24.2136</c:v>
                </c:pt>
                <c:pt idx="412">
                  <c:v>24.2136</c:v>
                </c:pt>
                <c:pt idx="413">
                  <c:v>24.2136</c:v>
                </c:pt>
                <c:pt idx="414">
                  <c:v>24.27929999999998</c:v>
                </c:pt>
                <c:pt idx="415">
                  <c:v>24.3121</c:v>
                </c:pt>
                <c:pt idx="416">
                  <c:v>24.37780000000011</c:v>
                </c:pt>
                <c:pt idx="417">
                  <c:v>24.4764</c:v>
                </c:pt>
                <c:pt idx="418">
                  <c:v>24.5092</c:v>
                </c:pt>
                <c:pt idx="419">
                  <c:v>24.5092</c:v>
                </c:pt>
                <c:pt idx="420">
                  <c:v>24.57490000000003</c:v>
                </c:pt>
                <c:pt idx="421">
                  <c:v>24.60780000000011</c:v>
                </c:pt>
                <c:pt idx="422">
                  <c:v>24.96919999999987</c:v>
                </c:pt>
                <c:pt idx="423">
                  <c:v>25.0</c:v>
                </c:pt>
                <c:pt idx="424">
                  <c:v>25.00209999999988</c:v>
                </c:pt>
                <c:pt idx="425">
                  <c:v>25.00209999999988</c:v>
                </c:pt>
                <c:pt idx="426">
                  <c:v>25.03490000000011</c:v>
                </c:pt>
                <c:pt idx="427">
                  <c:v>25.06779999999988</c:v>
                </c:pt>
                <c:pt idx="428">
                  <c:v>25.13350000000001</c:v>
                </c:pt>
                <c:pt idx="429">
                  <c:v>25.1663</c:v>
                </c:pt>
                <c:pt idx="430">
                  <c:v>25.1992</c:v>
                </c:pt>
                <c:pt idx="431">
                  <c:v>25.2976999999999</c:v>
                </c:pt>
                <c:pt idx="432">
                  <c:v>25.3306</c:v>
                </c:pt>
                <c:pt idx="433">
                  <c:v>25.3963</c:v>
                </c:pt>
                <c:pt idx="434">
                  <c:v>25.3963</c:v>
                </c:pt>
                <c:pt idx="435">
                  <c:v>25.3963</c:v>
                </c:pt>
                <c:pt idx="436">
                  <c:v>25.46199999999999</c:v>
                </c:pt>
                <c:pt idx="437">
                  <c:v>25.5933999999999</c:v>
                </c:pt>
                <c:pt idx="438">
                  <c:v>25.5933999999999</c:v>
                </c:pt>
                <c:pt idx="439">
                  <c:v>25.6591</c:v>
                </c:pt>
                <c:pt idx="440">
                  <c:v>25.82339999999999</c:v>
                </c:pt>
                <c:pt idx="441">
                  <c:v>25.8563</c:v>
                </c:pt>
                <c:pt idx="442">
                  <c:v>26.0</c:v>
                </c:pt>
                <c:pt idx="443">
                  <c:v>26.2177</c:v>
                </c:pt>
                <c:pt idx="444">
                  <c:v>26.31619999999999</c:v>
                </c:pt>
                <c:pt idx="445">
                  <c:v>26.31619999999999</c:v>
                </c:pt>
                <c:pt idx="446">
                  <c:v>26.3491</c:v>
                </c:pt>
                <c:pt idx="447">
                  <c:v>26.5133</c:v>
                </c:pt>
                <c:pt idx="448">
                  <c:v>26.5133</c:v>
                </c:pt>
                <c:pt idx="449">
                  <c:v>26.5791</c:v>
                </c:pt>
                <c:pt idx="450">
                  <c:v>26.5791</c:v>
                </c:pt>
                <c:pt idx="451">
                  <c:v>26.67760000000001</c:v>
                </c:pt>
                <c:pt idx="452">
                  <c:v>26.67760000000001</c:v>
                </c:pt>
                <c:pt idx="453">
                  <c:v>26.77619999999999</c:v>
                </c:pt>
                <c:pt idx="454">
                  <c:v>26.77619999999999</c:v>
                </c:pt>
                <c:pt idx="455">
                  <c:v>26.809</c:v>
                </c:pt>
                <c:pt idx="456">
                  <c:v>26.8419</c:v>
                </c:pt>
                <c:pt idx="457">
                  <c:v>26.8419</c:v>
                </c:pt>
                <c:pt idx="458">
                  <c:v>26.90759999999988</c:v>
                </c:pt>
                <c:pt idx="459">
                  <c:v>26.94049999999983</c:v>
                </c:pt>
                <c:pt idx="460">
                  <c:v>27.0</c:v>
                </c:pt>
                <c:pt idx="461">
                  <c:v>27.1376</c:v>
                </c:pt>
                <c:pt idx="462">
                  <c:v>27.1376</c:v>
                </c:pt>
                <c:pt idx="463">
                  <c:v>27.33470000000001</c:v>
                </c:pt>
                <c:pt idx="464">
                  <c:v>27.33470000000001</c:v>
                </c:pt>
                <c:pt idx="465">
                  <c:v>27.7946999999999</c:v>
                </c:pt>
                <c:pt idx="466">
                  <c:v>27.7946999999999</c:v>
                </c:pt>
                <c:pt idx="467">
                  <c:v>28.0</c:v>
                </c:pt>
                <c:pt idx="468">
                  <c:v>28.28749999999988</c:v>
                </c:pt>
                <c:pt idx="469">
                  <c:v>28.48459999999983</c:v>
                </c:pt>
                <c:pt idx="470">
                  <c:v>28.5503</c:v>
                </c:pt>
                <c:pt idx="471">
                  <c:v>28.5503</c:v>
                </c:pt>
                <c:pt idx="472">
                  <c:v>28.7146</c:v>
                </c:pt>
                <c:pt idx="473">
                  <c:v>28.7146</c:v>
                </c:pt>
                <c:pt idx="474">
                  <c:v>28.7146</c:v>
                </c:pt>
                <c:pt idx="475">
                  <c:v>28.8131</c:v>
                </c:pt>
                <c:pt idx="476">
                  <c:v>28.8131</c:v>
                </c:pt>
                <c:pt idx="477">
                  <c:v>28.846</c:v>
                </c:pt>
                <c:pt idx="478">
                  <c:v>28.846</c:v>
                </c:pt>
                <c:pt idx="479">
                  <c:v>28.87890000000001</c:v>
                </c:pt>
                <c:pt idx="480">
                  <c:v>28.87890000000001</c:v>
                </c:pt>
                <c:pt idx="481">
                  <c:v>29.0</c:v>
                </c:pt>
                <c:pt idx="482">
                  <c:v>29.2402</c:v>
                </c:pt>
                <c:pt idx="483">
                  <c:v>29.2402</c:v>
                </c:pt>
                <c:pt idx="484">
                  <c:v>29.3387999999999</c:v>
                </c:pt>
                <c:pt idx="485">
                  <c:v>29.3387999999999</c:v>
                </c:pt>
                <c:pt idx="486">
                  <c:v>29.3717</c:v>
                </c:pt>
                <c:pt idx="487">
                  <c:v>29.3717</c:v>
                </c:pt>
                <c:pt idx="488">
                  <c:v>29.40449999999989</c:v>
                </c:pt>
                <c:pt idx="489">
                  <c:v>29.40449999999989</c:v>
                </c:pt>
                <c:pt idx="490">
                  <c:v>30.0</c:v>
                </c:pt>
                <c:pt idx="491">
                  <c:v>30.02869999999987</c:v>
                </c:pt>
                <c:pt idx="492">
                  <c:v>30.02869999999987</c:v>
                </c:pt>
                <c:pt idx="493">
                  <c:v>30.25869999999987</c:v>
                </c:pt>
                <c:pt idx="494">
                  <c:v>30.25869999999987</c:v>
                </c:pt>
                <c:pt idx="495">
                  <c:v>30.2915999999999</c:v>
                </c:pt>
                <c:pt idx="496">
                  <c:v>30.2915999999999</c:v>
                </c:pt>
                <c:pt idx="497">
                  <c:v>30.5872999999999</c:v>
                </c:pt>
                <c:pt idx="498">
                  <c:v>30.5872999999999</c:v>
                </c:pt>
                <c:pt idx="499">
                  <c:v>30.71869999999988</c:v>
                </c:pt>
                <c:pt idx="500">
                  <c:v>30.71869999999988</c:v>
                </c:pt>
                <c:pt idx="501">
                  <c:v>31.0</c:v>
                </c:pt>
                <c:pt idx="502">
                  <c:v>31.17859999999999</c:v>
                </c:pt>
                <c:pt idx="503">
                  <c:v>31.17859999999999</c:v>
                </c:pt>
                <c:pt idx="504">
                  <c:v>31.2772</c:v>
                </c:pt>
                <c:pt idx="505">
                  <c:v>31.2772</c:v>
                </c:pt>
                <c:pt idx="506">
                  <c:v>31.44149999999988</c:v>
                </c:pt>
                <c:pt idx="507">
                  <c:v>31.44149999999988</c:v>
                </c:pt>
                <c:pt idx="508">
                  <c:v>31.86859999999987</c:v>
                </c:pt>
                <c:pt idx="509">
                  <c:v>31.86859999999987</c:v>
                </c:pt>
                <c:pt idx="510">
                  <c:v>31.9343</c:v>
                </c:pt>
                <c:pt idx="511">
                  <c:v>31.9343</c:v>
                </c:pt>
                <c:pt idx="512">
                  <c:v>32.0</c:v>
                </c:pt>
                <c:pt idx="513">
                  <c:v>32.03290000000001</c:v>
                </c:pt>
                <c:pt idx="514">
                  <c:v>32.03290000000001</c:v>
                </c:pt>
                <c:pt idx="515">
                  <c:v>32.13140000000001</c:v>
                </c:pt>
                <c:pt idx="516">
                  <c:v>32.13140000000001</c:v>
                </c:pt>
                <c:pt idx="517">
                  <c:v>32.3614</c:v>
                </c:pt>
                <c:pt idx="518">
                  <c:v>32.3614</c:v>
                </c:pt>
                <c:pt idx="519">
                  <c:v>32.52570000000018</c:v>
                </c:pt>
                <c:pt idx="520">
                  <c:v>32.52570000000018</c:v>
                </c:pt>
                <c:pt idx="521">
                  <c:v>32.5914</c:v>
                </c:pt>
                <c:pt idx="522">
                  <c:v>32.5914</c:v>
                </c:pt>
                <c:pt idx="523">
                  <c:v>32.78850000000001</c:v>
                </c:pt>
                <c:pt idx="524">
                  <c:v>32.78850000000001</c:v>
                </c:pt>
                <c:pt idx="525">
                  <c:v>32.8542</c:v>
                </c:pt>
                <c:pt idx="526">
                  <c:v>32.8542</c:v>
                </c:pt>
                <c:pt idx="527">
                  <c:v>32.9199</c:v>
                </c:pt>
                <c:pt idx="528">
                  <c:v>32.9199</c:v>
                </c:pt>
                <c:pt idx="529">
                  <c:v>33.0</c:v>
                </c:pt>
                <c:pt idx="530">
                  <c:v>33.0513</c:v>
                </c:pt>
                <c:pt idx="531">
                  <c:v>33.0513</c:v>
                </c:pt>
                <c:pt idx="532">
                  <c:v>33.24850000000016</c:v>
                </c:pt>
                <c:pt idx="533">
                  <c:v>33.24850000000016</c:v>
                </c:pt>
                <c:pt idx="534">
                  <c:v>33.3799</c:v>
                </c:pt>
                <c:pt idx="535">
                  <c:v>33.3799</c:v>
                </c:pt>
                <c:pt idx="536">
                  <c:v>33.4784</c:v>
                </c:pt>
                <c:pt idx="537">
                  <c:v>33.6099</c:v>
                </c:pt>
                <c:pt idx="538">
                  <c:v>33.6099</c:v>
                </c:pt>
                <c:pt idx="539">
                  <c:v>34.0</c:v>
                </c:pt>
                <c:pt idx="540">
                  <c:v>34.0041</c:v>
                </c:pt>
                <c:pt idx="541">
                  <c:v>34.0041</c:v>
                </c:pt>
                <c:pt idx="542">
                  <c:v>34.10270000000001</c:v>
                </c:pt>
                <c:pt idx="543">
                  <c:v>34.10270000000001</c:v>
                </c:pt>
                <c:pt idx="544">
                  <c:v>34.23410000000001</c:v>
                </c:pt>
                <c:pt idx="545">
                  <c:v>34.23410000000001</c:v>
                </c:pt>
                <c:pt idx="546">
                  <c:v>34.33260000000001</c:v>
                </c:pt>
                <c:pt idx="547">
                  <c:v>34.5298</c:v>
                </c:pt>
                <c:pt idx="548">
                  <c:v>34.5626</c:v>
                </c:pt>
                <c:pt idx="549">
                  <c:v>34.5626</c:v>
                </c:pt>
                <c:pt idx="550">
                  <c:v>34.5626</c:v>
                </c:pt>
                <c:pt idx="551">
                  <c:v>34.5955000000002</c:v>
                </c:pt>
                <c:pt idx="552">
                  <c:v>34.5955000000002</c:v>
                </c:pt>
                <c:pt idx="553">
                  <c:v>34.5955000000002</c:v>
                </c:pt>
                <c:pt idx="554">
                  <c:v>34.6612</c:v>
                </c:pt>
                <c:pt idx="555">
                  <c:v>34.694</c:v>
                </c:pt>
                <c:pt idx="556">
                  <c:v>34.72690000000018</c:v>
                </c:pt>
                <c:pt idx="557">
                  <c:v>34.8583</c:v>
                </c:pt>
                <c:pt idx="558">
                  <c:v>34.92400000000001</c:v>
                </c:pt>
                <c:pt idx="559">
                  <c:v>34.9897</c:v>
                </c:pt>
                <c:pt idx="560">
                  <c:v>35.0</c:v>
                </c:pt>
                <c:pt idx="561">
                  <c:v>35.02260000000001</c:v>
                </c:pt>
                <c:pt idx="562">
                  <c:v>35.154</c:v>
                </c:pt>
                <c:pt idx="563">
                  <c:v>35.1869</c:v>
                </c:pt>
                <c:pt idx="564">
                  <c:v>35.2197</c:v>
                </c:pt>
                <c:pt idx="565">
                  <c:v>35.2526</c:v>
                </c:pt>
                <c:pt idx="566">
                  <c:v>35.3183</c:v>
                </c:pt>
                <c:pt idx="567">
                  <c:v>35.4497</c:v>
                </c:pt>
                <c:pt idx="568">
                  <c:v>35.5154</c:v>
                </c:pt>
                <c:pt idx="569">
                  <c:v>35.5811</c:v>
                </c:pt>
                <c:pt idx="570">
                  <c:v>35.5811</c:v>
                </c:pt>
                <c:pt idx="571">
                  <c:v>35.5811</c:v>
                </c:pt>
                <c:pt idx="572">
                  <c:v>35.64680000000001</c:v>
                </c:pt>
                <c:pt idx="573">
                  <c:v>35.67970000000001</c:v>
                </c:pt>
                <c:pt idx="574">
                  <c:v>35.67970000000001</c:v>
                </c:pt>
                <c:pt idx="575">
                  <c:v>35.67970000000001</c:v>
                </c:pt>
                <c:pt idx="576">
                  <c:v>35.71250000000001</c:v>
                </c:pt>
                <c:pt idx="577">
                  <c:v>35.71250000000001</c:v>
                </c:pt>
                <c:pt idx="578">
                  <c:v>35.71250000000001</c:v>
                </c:pt>
                <c:pt idx="579">
                  <c:v>35.74540000000001</c:v>
                </c:pt>
                <c:pt idx="580">
                  <c:v>35.77820000000001</c:v>
                </c:pt>
                <c:pt idx="581">
                  <c:v>35.77820000000001</c:v>
                </c:pt>
                <c:pt idx="582">
                  <c:v>35.8439</c:v>
                </c:pt>
                <c:pt idx="583">
                  <c:v>35.8768</c:v>
                </c:pt>
                <c:pt idx="584">
                  <c:v>35.9425</c:v>
                </c:pt>
                <c:pt idx="585">
                  <c:v>36.0</c:v>
                </c:pt>
                <c:pt idx="586">
                  <c:v>36.0082</c:v>
                </c:pt>
                <c:pt idx="587">
                  <c:v>36.0411</c:v>
                </c:pt>
                <c:pt idx="588">
                  <c:v>36.1068</c:v>
                </c:pt>
                <c:pt idx="589">
                  <c:v>36.1396</c:v>
                </c:pt>
                <c:pt idx="590">
                  <c:v>36.17250000000006</c:v>
                </c:pt>
                <c:pt idx="591">
                  <c:v>36.2053000000002</c:v>
                </c:pt>
                <c:pt idx="592">
                  <c:v>36.271</c:v>
                </c:pt>
                <c:pt idx="593">
                  <c:v>36.271</c:v>
                </c:pt>
                <c:pt idx="594">
                  <c:v>36.271</c:v>
                </c:pt>
                <c:pt idx="595">
                  <c:v>36.3039</c:v>
                </c:pt>
                <c:pt idx="596">
                  <c:v>36.3368</c:v>
                </c:pt>
                <c:pt idx="597">
                  <c:v>36.36960000000001</c:v>
                </c:pt>
                <c:pt idx="598">
                  <c:v>36.4025</c:v>
                </c:pt>
                <c:pt idx="599">
                  <c:v>36.43530000000001</c:v>
                </c:pt>
                <c:pt idx="600">
                  <c:v>36.4682</c:v>
                </c:pt>
                <c:pt idx="601">
                  <c:v>36.4682</c:v>
                </c:pt>
                <c:pt idx="602">
                  <c:v>36.4682</c:v>
                </c:pt>
                <c:pt idx="603">
                  <c:v>36.5339</c:v>
                </c:pt>
                <c:pt idx="604">
                  <c:v>36.56670000000001</c:v>
                </c:pt>
                <c:pt idx="605">
                  <c:v>36.5996</c:v>
                </c:pt>
                <c:pt idx="606">
                  <c:v>36.63240000000001</c:v>
                </c:pt>
                <c:pt idx="607">
                  <c:v>36.66530000000021</c:v>
                </c:pt>
                <c:pt idx="608">
                  <c:v>36.69820000000016</c:v>
                </c:pt>
                <c:pt idx="609">
                  <c:v>36.69820000000016</c:v>
                </c:pt>
                <c:pt idx="610">
                  <c:v>36.69820000000016</c:v>
                </c:pt>
                <c:pt idx="611">
                  <c:v>36.731</c:v>
                </c:pt>
                <c:pt idx="612">
                  <c:v>36.76390000000011</c:v>
                </c:pt>
                <c:pt idx="613">
                  <c:v>36.7967000000002</c:v>
                </c:pt>
                <c:pt idx="614">
                  <c:v>36.82960000000001</c:v>
                </c:pt>
                <c:pt idx="615">
                  <c:v>36.82960000000001</c:v>
                </c:pt>
                <c:pt idx="616">
                  <c:v>36.82960000000001</c:v>
                </c:pt>
                <c:pt idx="617">
                  <c:v>36.89530000000001</c:v>
                </c:pt>
                <c:pt idx="618">
                  <c:v>36.92810000000018</c:v>
                </c:pt>
                <c:pt idx="619">
                  <c:v>36.96100000000001</c:v>
                </c:pt>
                <c:pt idx="620">
                  <c:v>36.96100000000001</c:v>
                </c:pt>
                <c:pt idx="621">
                  <c:v>36.96100000000001</c:v>
                </c:pt>
                <c:pt idx="622">
                  <c:v>36.9938</c:v>
                </c:pt>
                <c:pt idx="623">
                  <c:v>37.0</c:v>
                </c:pt>
                <c:pt idx="624">
                  <c:v>37.02670000000001</c:v>
                </c:pt>
                <c:pt idx="625">
                  <c:v>37.0595</c:v>
                </c:pt>
                <c:pt idx="626">
                  <c:v>37.09240000000001</c:v>
                </c:pt>
                <c:pt idx="627">
                  <c:v>37.12530000000023</c:v>
                </c:pt>
                <c:pt idx="628">
                  <c:v>37.15810000000001</c:v>
                </c:pt>
                <c:pt idx="629">
                  <c:v>37.15810000000001</c:v>
                </c:pt>
                <c:pt idx="630">
                  <c:v>37.15810000000001</c:v>
                </c:pt>
                <c:pt idx="631">
                  <c:v>37.191</c:v>
                </c:pt>
                <c:pt idx="632">
                  <c:v>37.22380000000001</c:v>
                </c:pt>
                <c:pt idx="633">
                  <c:v>37.22380000000001</c:v>
                </c:pt>
                <c:pt idx="634">
                  <c:v>37.22380000000001</c:v>
                </c:pt>
                <c:pt idx="635">
                  <c:v>37.2567</c:v>
                </c:pt>
                <c:pt idx="636">
                  <c:v>37.28950000000001</c:v>
                </c:pt>
                <c:pt idx="637">
                  <c:v>37.3224</c:v>
                </c:pt>
                <c:pt idx="638">
                  <c:v>37.3224</c:v>
                </c:pt>
                <c:pt idx="639">
                  <c:v>37.3224</c:v>
                </c:pt>
                <c:pt idx="640">
                  <c:v>37.3552</c:v>
                </c:pt>
                <c:pt idx="641">
                  <c:v>37.3881</c:v>
                </c:pt>
                <c:pt idx="642">
                  <c:v>37.4209</c:v>
                </c:pt>
                <c:pt idx="643">
                  <c:v>37.4538</c:v>
                </c:pt>
                <c:pt idx="644">
                  <c:v>37.4538</c:v>
                </c:pt>
                <c:pt idx="645">
                  <c:v>37.4538</c:v>
                </c:pt>
                <c:pt idx="646">
                  <c:v>37.4867</c:v>
                </c:pt>
                <c:pt idx="647">
                  <c:v>37.5195</c:v>
                </c:pt>
                <c:pt idx="648">
                  <c:v>37.55240000000001</c:v>
                </c:pt>
                <c:pt idx="649">
                  <c:v>37.6838</c:v>
                </c:pt>
                <c:pt idx="650">
                  <c:v>37.6838</c:v>
                </c:pt>
                <c:pt idx="651">
                  <c:v>37.74950000000001</c:v>
                </c:pt>
                <c:pt idx="652">
                  <c:v>37.74950000000001</c:v>
                </c:pt>
                <c:pt idx="653">
                  <c:v>37.78230000000006</c:v>
                </c:pt>
                <c:pt idx="654">
                  <c:v>37.848</c:v>
                </c:pt>
                <c:pt idx="655">
                  <c:v>37.9466</c:v>
                </c:pt>
                <c:pt idx="656">
                  <c:v>37.9795</c:v>
                </c:pt>
                <c:pt idx="657">
                  <c:v>37.9795</c:v>
                </c:pt>
                <c:pt idx="658">
                  <c:v>38.0</c:v>
                </c:pt>
                <c:pt idx="659">
                  <c:v>38.0452</c:v>
                </c:pt>
                <c:pt idx="660">
                  <c:v>38.078</c:v>
                </c:pt>
                <c:pt idx="661">
                  <c:v>38.1109</c:v>
                </c:pt>
                <c:pt idx="662">
                  <c:v>38.24230000000018</c:v>
                </c:pt>
                <c:pt idx="663">
                  <c:v>38.27520000000001</c:v>
                </c:pt>
                <c:pt idx="664">
                  <c:v>38.3737</c:v>
                </c:pt>
                <c:pt idx="665">
                  <c:v>38.3737</c:v>
                </c:pt>
                <c:pt idx="666">
                  <c:v>38.4066</c:v>
                </c:pt>
                <c:pt idx="667">
                  <c:v>38.43940000000001</c:v>
                </c:pt>
                <c:pt idx="668">
                  <c:v>38.47230000000001</c:v>
                </c:pt>
                <c:pt idx="669">
                  <c:v>38.6694</c:v>
                </c:pt>
                <c:pt idx="670">
                  <c:v>38.9979</c:v>
                </c:pt>
                <c:pt idx="671">
                  <c:v>38.9979</c:v>
                </c:pt>
                <c:pt idx="672">
                  <c:v>39.0</c:v>
                </c:pt>
                <c:pt idx="673">
                  <c:v>39.09650000000001</c:v>
                </c:pt>
                <c:pt idx="674">
                  <c:v>39.16220000000001</c:v>
                </c:pt>
                <c:pt idx="675">
                  <c:v>39.3265</c:v>
                </c:pt>
                <c:pt idx="676">
                  <c:v>39.3265</c:v>
                </c:pt>
                <c:pt idx="677">
                  <c:v>39.3265</c:v>
                </c:pt>
                <c:pt idx="678">
                  <c:v>39.3593</c:v>
                </c:pt>
                <c:pt idx="679">
                  <c:v>39.42510000000018</c:v>
                </c:pt>
                <c:pt idx="680">
                  <c:v>39.5236</c:v>
                </c:pt>
                <c:pt idx="681">
                  <c:v>39.72070000000018</c:v>
                </c:pt>
                <c:pt idx="682">
                  <c:v>39.72070000000018</c:v>
                </c:pt>
                <c:pt idx="683">
                  <c:v>39.8522</c:v>
                </c:pt>
                <c:pt idx="684">
                  <c:v>40.0</c:v>
                </c:pt>
                <c:pt idx="685">
                  <c:v>40.0164</c:v>
                </c:pt>
                <c:pt idx="686">
                  <c:v>40.0164</c:v>
                </c:pt>
                <c:pt idx="687">
                  <c:v>40.0164</c:v>
                </c:pt>
                <c:pt idx="688">
                  <c:v>40.0493</c:v>
                </c:pt>
                <c:pt idx="689">
                  <c:v>40.1478</c:v>
                </c:pt>
                <c:pt idx="690">
                  <c:v>40.345</c:v>
                </c:pt>
                <c:pt idx="691">
                  <c:v>40.345</c:v>
                </c:pt>
                <c:pt idx="692">
                  <c:v>40.5749</c:v>
                </c:pt>
                <c:pt idx="693">
                  <c:v>40.73920000000001</c:v>
                </c:pt>
                <c:pt idx="694">
                  <c:v>40.8049</c:v>
                </c:pt>
                <c:pt idx="695">
                  <c:v>41.0</c:v>
                </c:pt>
                <c:pt idx="696">
                  <c:v>41.0349</c:v>
                </c:pt>
                <c:pt idx="697">
                  <c:v>41.19920000000001</c:v>
                </c:pt>
                <c:pt idx="698">
                  <c:v>41.29770000000001</c:v>
                </c:pt>
                <c:pt idx="699">
                  <c:v>42.0</c:v>
                </c:pt>
                <c:pt idx="700">
                  <c:v>42.08620000000001</c:v>
                </c:pt>
                <c:pt idx="701">
                  <c:v>42.08620000000001</c:v>
                </c:pt>
                <c:pt idx="702">
                  <c:v>42.3491</c:v>
                </c:pt>
                <c:pt idx="703">
                  <c:v>42.6119</c:v>
                </c:pt>
                <c:pt idx="704">
                  <c:v>42.67760000000001</c:v>
                </c:pt>
                <c:pt idx="705">
                  <c:v>42.9076</c:v>
                </c:pt>
                <c:pt idx="706">
                  <c:v>42.9076</c:v>
                </c:pt>
                <c:pt idx="707">
                  <c:v>42.9405</c:v>
                </c:pt>
                <c:pt idx="708">
                  <c:v>42.9405</c:v>
                </c:pt>
                <c:pt idx="709">
                  <c:v>43.0</c:v>
                </c:pt>
                <c:pt idx="710">
                  <c:v>43.1704</c:v>
                </c:pt>
                <c:pt idx="711">
                  <c:v>43.23610000000018</c:v>
                </c:pt>
                <c:pt idx="712">
                  <c:v>43.3018</c:v>
                </c:pt>
                <c:pt idx="713">
                  <c:v>43.3347</c:v>
                </c:pt>
                <c:pt idx="714">
                  <c:v>43.4333</c:v>
                </c:pt>
                <c:pt idx="715">
                  <c:v>43.4333</c:v>
                </c:pt>
                <c:pt idx="716">
                  <c:v>43.46610000000001</c:v>
                </c:pt>
                <c:pt idx="717">
                  <c:v>43.7618</c:v>
                </c:pt>
                <c:pt idx="718">
                  <c:v>43.7618</c:v>
                </c:pt>
                <c:pt idx="719">
                  <c:v>43.86040000000001</c:v>
                </c:pt>
                <c:pt idx="720">
                  <c:v>43.86040000000001</c:v>
                </c:pt>
                <c:pt idx="721">
                  <c:v>44.0</c:v>
                </c:pt>
                <c:pt idx="722">
                  <c:v>44.2875</c:v>
                </c:pt>
                <c:pt idx="723">
                  <c:v>44.2875</c:v>
                </c:pt>
                <c:pt idx="724">
                  <c:v>44.386</c:v>
                </c:pt>
                <c:pt idx="725">
                  <c:v>44.386</c:v>
                </c:pt>
                <c:pt idx="726">
                  <c:v>44.4517</c:v>
                </c:pt>
                <c:pt idx="727">
                  <c:v>44.8131</c:v>
                </c:pt>
                <c:pt idx="728">
                  <c:v>44.8131</c:v>
                </c:pt>
                <c:pt idx="729">
                  <c:v>44.9774</c:v>
                </c:pt>
                <c:pt idx="730">
                  <c:v>45.0</c:v>
                </c:pt>
                <c:pt idx="731">
                  <c:v>45.076</c:v>
                </c:pt>
                <c:pt idx="732">
                  <c:v>45.076</c:v>
                </c:pt>
                <c:pt idx="733">
                  <c:v>45.1417</c:v>
                </c:pt>
                <c:pt idx="734">
                  <c:v>45.2074</c:v>
                </c:pt>
                <c:pt idx="735">
                  <c:v>45.27310000000006</c:v>
                </c:pt>
                <c:pt idx="736">
                  <c:v>45.27310000000006</c:v>
                </c:pt>
                <c:pt idx="737">
                  <c:v>45.27310000000006</c:v>
                </c:pt>
                <c:pt idx="738">
                  <c:v>45.5688</c:v>
                </c:pt>
                <c:pt idx="739">
                  <c:v>45.5688</c:v>
                </c:pt>
                <c:pt idx="740">
                  <c:v>45.5688</c:v>
                </c:pt>
                <c:pt idx="741">
                  <c:v>45.6016</c:v>
                </c:pt>
                <c:pt idx="742">
                  <c:v>45.8973</c:v>
                </c:pt>
                <c:pt idx="743">
                  <c:v>46.0</c:v>
                </c:pt>
                <c:pt idx="744">
                  <c:v>46.09450000000001</c:v>
                </c:pt>
                <c:pt idx="745">
                  <c:v>46.3244</c:v>
                </c:pt>
                <c:pt idx="746">
                  <c:v>46.423</c:v>
                </c:pt>
                <c:pt idx="747">
                  <c:v>46.4559</c:v>
                </c:pt>
                <c:pt idx="748">
                  <c:v>46.52160000000001</c:v>
                </c:pt>
                <c:pt idx="749">
                  <c:v>46.5544</c:v>
                </c:pt>
                <c:pt idx="750">
                  <c:v>46.5544</c:v>
                </c:pt>
                <c:pt idx="751">
                  <c:v>46.5873</c:v>
                </c:pt>
                <c:pt idx="752">
                  <c:v>46.6858</c:v>
                </c:pt>
                <c:pt idx="753">
                  <c:v>46.71870000000001</c:v>
                </c:pt>
                <c:pt idx="754">
                  <c:v>46.9487</c:v>
                </c:pt>
                <c:pt idx="755">
                  <c:v>46.9815</c:v>
                </c:pt>
                <c:pt idx="756">
                  <c:v>47.0</c:v>
                </c:pt>
                <c:pt idx="757">
                  <c:v>47.0144</c:v>
                </c:pt>
                <c:pt idx="758">
                  <c:v>47.2115</c:v>
                </c:pt>
                <c:pt idx="759">
                  <c:v>47.37580000000001</c:v>
                </c:pt>
                <c:pt idx="760">
                  <c:v>47.4743</c:v>
                </c:pt>
                <c:pt idx="761">
                  <c:v>47.54</c:v>
                </c:pt>
                <c:pt idx="762">
                  <c:v>47.57290000000001</c:v>
                </c:pt>
                <c:pt idx="763">
                  <c:v>47.7372</c:v>
                </c:pt>
                <c:pt idx="764">
                  <c:v>47.8029</c:v>
                </c:pt>
                <c:pt idx="765">
                  <c:v>47.8357</c:v>
                </c:pt>
                <c:pt idx="766">
                  <c:v>47.8686</c:v>
                </c:pt>
                <c:pt idx="767">
                  <c:v>47.9014</c:v>
                </c:pt>
                <c:pt idx="768">
                  <c:v>47.9014</c:v>
                </c:pt>
                <c:pt idx="769">
                  <c:v>47.9343</c:v>
                </c:pt>
                <c:pt idx="770">
                  <c:v>47.9671</c:v>
                </c:pt>
                <c:pt idx="771">
                  <c:v>48.0</c:v>
                </c:pt>
                <c:pt idx="772">
                  <c:v>48.06570000000011</c:v>
                </c:pt>
                <c:pt idx="773">
                  <c:v>48.09860000000001</c:v>
                </c:pt>
                <c:pt idx="774">
                  <c:v>48.16430000000001</c:v>
                </c:pt>
                <c:pt idx="775">
                  <c:v>48.19710000000001</c:v>
                </c:pt>
                <c:pt idx="776">
                  <c:v>48.23000000000001</c:v>
                </c:pt>
                <c:pt idx="777">
                  <c:v>48.26280000000001</c:v>
                </c:pt>
                <c:pt idx="778">
                  <c:v>48.29570000000025</c:v>
                </c:pt>
                <c:pt idx="779">
                  <c:v>48.32850000000001</c:v>
                </c:pt>
                <c:pt idx="780">
                  <c:v>48.46</c:v>
                </c:pt>
                <c:pt idx="781">
                  <c:v>48.7556</c:v>
                </c:pt>
                <c:pt idx="782">
                  <c:v>48.8214</c:v>
                </c:pt>
                <c:pt idx="783">
                  <c:v>48.8542</c:v>
                </c:pt>
                <c:pt idx="784">
                  <c:v>48.9199</c:v>
                </c:pt>
                <c:pt idx="785">
                  <c:v>48.98560000000001</c:v>
                </c:pt>
                <c:pt idx="786">
                  <c:v>49.0</c:v>
                </c:pt>
                <c:pt idx="787">
                  <c:v>49.0842</c:v>
                </c:pt>
                <c:pt idx="788">
                  <c:v>49.1499</c:v>
                </c:pt>
                <c:pt idx="789">
                  <c:v>49.2156</c:v>
                </c:pt>
                <c:pt idx="790">
                  <c:v>49.24850000000016</c:v>
                </c:pt>
                <c:pt idx="791">
                  <c:v>49.3142</c:v>
                </c:pt>
                <c:pt idx="792">
                  <c:v>49.5441</c:v>
                </c:pt>
                <c:pt idx="793">
                  <c:v>49.64270000000001</c:v>
                </c:pt>
                <c:pt idx="794">
                  <c:v>49.77410000000001</c:v>
                </c:pt>
                <c:pt idx="795">
                  <c:v>50.0</c:v>
                </c:pt>
                <c:pt idx="796">
                  <c:v>50.29980000000001</c:v>
                </c:pt>
                <c:pt idx="797">
                  <c:v>50.33260000000001</c:v>
                </c:pt>
                <c:pt idx="798">
                  <c:v>51.0</c:v>
                </c:pt>
                <c:pt idx="799">
                  <c:v>51.08830000000001</c:v>
                </c:pt>
                <c:pt idx="800">
                  <c:v>51.2854</c:v>
                </c:pt>
                <c:pt idx="801">
                  <c:v>51.2854</c:v>
                </c:pt>
                <c:pt idx="802">
                  <c:v>51.2854</c:v>
                </c:pt>
                <c:pt idx="803">
                  <c:v>52.0</c:v>
                </c:pt>
                <c:pt idx="804">
                  <c:v>53.0</c:v>
                </c:pt>
                <c:pt idx="805">
                  <c:v>53.6509</c:v>
                </c:pt>
                <c:pt idx="806">
                  <c:v>54.0</c:v>
                </c:pt>
                <c:pt idx="807">
                  <c:v>55.0</c:v>
                </c:pt>
                <c:pt idx="808">
                  <c:v>55.5565</c:v>
                </c:pt>
                <c:pt idx="809">
                  <c:v>55.72070000000018</c:v>
                </c:pt>
                <c:pt idx="810">
                  <c:v>56.0</c:v>
                </c:pt>
                <c:pt idx="811">
                  <c:v>56.1478</c:v>
                </c:pt>
                <c:pt idx="812">
                  <c:v>57.0</c:v>
                </c:pt>
                <c:pt idx="813">
                  <c:v>57.3306</c:v>
                </c:pt>
                <c:pt idx="814">
                  <c:v>57.7577</c:v>
                </c:pt>
                <c:pt idx="815">
                  <c:v>58.0</c:v>
                </c:pt>
                <c:pt idx="816">
                  <c:v>58.3162</c:v>
                </c:pt>
                <c:pt idx="817">
                  <c:v>58.9405</c:v>
                </c:pt>
                <c:pt idx="818">
                  <c:v>59.0</c:v>
                </c:pt>
                <c:pt idx="819">
                  <c:v>59.8275</c:v>
                </c:pt>
                <c:pt idx="820">
                  <c:v>59.8275</c:v>
                </c:pt>
                <c:pt idx="821">
                  <c:v>60.0</c:v>
                </c:pt>
                <c:pt idx="822">
                  <c:v>61.0</c:v>
                </c:pt>
                <c:pt idx="823">
                  <c:v>61.1417</c:v>
                </c:pt>
                <c:pt idx="824">
                  <c:v>61.6016</c:v>
                </c:pt>
                <c:pt idx="825">
                  <c:v>61.6016</c:v>
                </c:pt>
                <c:pt idx="826">
                  <c:v>62.0</c:v>
                </c:pt>
              </c:numCache>
            </c:numRef>
          </c:xVal>
          <c:yVal>
            <c:numRef>
              <c:f>'PMA KM Data PP (ITT)'!$L$3:$L$1000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0.0029</c:v>
                </c:pt>
                <c:pt idx="6">
                  <c:v>0.0029</c:v>
                </c:pt>
                <c:pt idx="7">
                  <c:v>0.0029</c:v>
                </c:pt>
                <c:pt idx="8">
                  <c:v>0.0087</c:v>
                </c:pt>
                <c:pt idx="9">
                  <c:v>0.0087</c:v>
                </c:pt>
                <c:pt idx="10">
                  <c:v>0.0087</c:v>
                </c:pt>
                <c:pt idx="11">
                  <c:v>0.0087</c:v>
                </c:pt>
                <c:pt idx="12">
                  <c:v>0.0087</c:v>
                </c:pt>
                <c:pt idx="13">
                  <c:v>0.0087</c:v>
                </c:pt>
                <c:pt idx="14">
                  <c:v>0.0087</c:v>
                </c:pt>
                <c:pt idx="15">
                  <c:v>0.0087</c:v>
                </c:pt>
                <c:pt idx="16">
                  <c:v>0.0145</c:v>
                </c:pt>
                <c:pt idx="17">
                  <c:v>0.0145</c:v>
                </c:pt>
                <c:pt idx="18">
                  <c:v>0.0145</c:v>
                </c:pt>
                <c:pt idx="19">
                  <c:v>0.0145</c:v>
                </c:pt>
                <c:pt idx="20">
                  <c:v>0.0174</c:v>
                </c:pt>
                <c:pt idx="21">
                  <c:v>0.0174</c:v>
                </c:pt>
                <c:pt idx="22">
                  <c:v>0.0174</c:v>
                </c:pt>
                <c:pt idx="23">
                  <c:v>0.0233</c:v>
                </c:pt>
                <c:pt idx="24">
                  <c:v>0.0233</c:v>
                </c:pt>
                <c:pt idx="25">
                  <c:v>0.032</c:v>
                </c:pt>
                <c:pt idx="26">
                  <c:v>0.032</c:v>
                </c:pt>
                <c:pt idx="27">
                  <c:v>0.032</c:v>
                </c:pt>
                <c:pt idx="28">
                  <c:v>0.032</c:v>
                </c:pt>
                <c:pt idx="29">
                  <c:v>0.032</c:v>
                </c:pt>
                <c:pt idx="30">
                  <c:v>0.0379</c:v>
                </c:pt>
                <c:pt idx="31">
                  <c:v>0.0379</c:v>
                </c:pt>
                <c:pt idx="32">
                  <c:v>0.0379</c:v>
                </c:pt>
                <c:pt idx="33">
                  <c:v>0.0379</c:v>
                </c:pt>
                <c:pt idx="34">
                  <c:v>0.0379</c:v>
                </c:pt>
                <c:pt idx="35">
                  <c:v>0.0379</c:v>
                </c:pt>
                <c:pt idx="36">
                  <c:v>0.0438</c:v>
                </c:pt>
                <c:pt idx="37">
                  <c:v>0.0438</c:v>
                </c:pt>
                <c:pt idx="38">
                  <c:v>0.0497000000000001</c:v>
                </c:pt>
                <c:pt idx="39">
                  <c:v>0.0497000000000001</c:v>
                </c:pt>
                <c:pt idx="40">
                  <c:v>0.0527000000000003</c:v>
                </c:pt>
                <c:pt idx="41">
                  <c:v>0.0527000000000003</c:v>
                </c:pt>
                <c:pt idx="42">
                  <c:v>0.0527000000000003</c:v>
                </c:pt>
                <c:pt idx="43">
                  <c:v>0.0556</c:v>
                </c:pt>
                <c:pt idx="44">
                  <c:v>0.0556</c:v>
                </c:pt>
                <c:pt idx="45">
                  <c:v>0.0556</c:v>
                </c:pt>
                <c:pt idx="46">
                  <c:v>0.0616</c:v>
                </c:pt>
                <c:pt idx="47">
                  <c:v>0.0616</c:v>
                </c:pt>
                <c:pt idx="48">
                  <c:v>0.0645</c:v>
                </c:pt>
                <c:pt idx="49">
                  <c:v>0.0645</c:v>
                </c:pt>
                <c:pt idx="50">
                  <c:v>0.0645</c:v>
                </c:pt>
                <c:pt idx="51">
                  <c:v>0.0645</c:v>
                </c:pt>
                <c:pt idx="52">
                  <c:v>0.0645</c:v>
                </c:pt>
                <c:pt idx="53">
                  <c:v>0.0705</c:v>
                </c:pt>
                <c:pt idx="54">
                  <c:v>0.0705</c:v>
                </c:pt>
                <c:pt idx="55">
                  <c:v>0.0734</c:v>
                </c:pt>
                <c:pt idx="56">
                  <c:v>0.0734</c:v>
                </c:pt>
                <c:pt idx="57">
                  <c:v>0.0734</c:v>
                </c:pt>
                <c:pt idx="58">
                  <c:v>0.0824</c:v>
                </c:pt>
                <c:pt idx="59">
                  <c:v>0.0824</c:v>
                </c:pt>
                <c:pt idx="60">
                  <c:v>0.0824</c:v>
                </c:pt>
                <c:pt idx="61">
                  <c:v>0.0824</c:v>
                </c:pt>
                <c:pt idx="62">
                  <c:v>0.0824</c:v>
                </c:pt>
                <c:pt idx="63">
                  <c:v>0.0854</c:v>
                </c:pt>
                <c:pt idx="64">
                  <c:v>0.0854</c:v>
                </c:pt>
                <c:pt idx="65">
                  <c:v>0.0854</c:v>
                </c:pt>
                <c:pt idx="66">
                  <c:v>0.0884</c:v>
                </c:pt>
                <c:pt idx="67">
                  <c:v>0.0884</c:v>
                </c:pt>
                <c:pt idx="68">
                  <c:v>0.0884</c:v>
                </c:pt>
                <c:pt idx="69">
                  <c:v>0.0884</c:v>
                </c:pt>
                <c:pt idx="70">
                  <c:v>0.0914</c:v>
                </c:pt>
                <c:pt idx="71">
                  <c:v>0.0914</c:v>
                </c:pt>
                <c:pt idx="72">
                  <c:v>0.0944</c:v>
                </c:pt>
                <c:pt idx="73">
                  <c:v>0.0944</c:v>
                </c:pt>
                <c:pt idx="74">
                  <c:v>0.0974</c:v>
                </c:pt>
                <c:pt idx="75">
                  <c:v>0.0974</c:v>
                </c:pt>
                <c:pt idx="76">
                  <c:v>0.1004</c:v>
                </c:pt>
                <c:pt idx="77">
                  <c:v>0.1004</c:v>
                </c:pt>
                <c:pt idx="78">
                  <c:v>0.1004</c:v>
                </c:pt>
                <c:pt idx="79">
                  <c:v>0.1004</c:v>
                </c:pt>
                <c:pt idx="80">
                  <c:v>0.1004</c:v>
                </c:pt>
                <c:pt idx="81">
                  <c:v>0.1034</c:v>
                </c:pt>
                <c:pt idx="82">
                  <c:v>0.1034</c:v>
                </c:pt>
                <c:pt idx="83">
                  <c:v>0.1064</c:v>
                </c:pt>
                <c:pt idx="84">
                  <c:v>0.1064</c:v>
                </c:pt>
                <c:pt idx="85">
                  <c:v>0.1094</c:v>
                </c:pt>
                <c:pt idx="86">
                  <c:v>0.1094</c:v>
                </c:pt>
                <c:pt idx="87">
                  <c:v>0.1094</c:v>
                </c:pt>
                <c:pt idx="88">
                  <c:v>0.1094</c:v>
                </c:pt>
                <c:pt idx="89">
                  <c:v>0.1094</c:v>
                </c:pt>
                <c:pt idx="90">
                  <c:v>0.1124</c:v>
                </c:pt>
                <c:pt idx="91">
                  <c:v>0.1124</c:v>
                </c:pt>
                <c:pt idx="92">
                  <c:v>0.1184</c:v>
                </c:pt>
                <c:pt idx="93">
                  <c:v>0.1184</c:v>
                </c:pt>
                <c:pt idx="94">
                  <c:v>0.1274</c:v>
                </c:pt>
                <c:pt idx="95">
                  <c:v>0.1274</c:v>
                </c:pt>
                <c:pt idx="96">
                  <c:v>0.1304</c:v>
                </c:pt>
                <c:pt idx="97">
                  <c:v>0.1304</c:v>
                </c:pt>
                <c:pt idx="98">
                  <c:v>0.1304</c:v>
                </c:pt>
                <c:pt idx="99">
                  <c:v>0.1304</c:v>
                </c:pt>
                <c:pt idx="100">
                  <c:v>0.1304</c:v>
                </c:pt>
                <c:pt idx="101">
                  <c:v>0.1304</c:v>
                </c:pt>
                <c:pt idx="102">
                  <c:v>0.1304</c:v>
                </c:pt>
                <c:pt idx="103">
                  <c:v>0.1335</c:v>
                </c:pt>
                <c:pt idx="104">
                  <c:v>0.1335</c:v>
                </c:pt>
                <c:pt idx="105">
                  <c:v>0.1365</c:v>
                </c:pt>
                <c:pt idx="106">
                  <c:v>0.1365</c:v>
                </c:pt>
                <c:pt idx="107">
                  <c:v>0.1365</c:v>
                </c:pt>
                <c:pt idx="108">
                  <c:v>0.1365</c:v>
                </c:pt>
                <c:pt idx="109">
                  <c:v>0.1395</c:v>
                </c:pt>
                <c:pt idx="110">
                  <c:v>0.1395</c:v>
                </c:pt>
                <c:pt idx="111">
                  <c:v>0.1455</c:v>
                </c:pt>
                <c:pt idx="112">
                  <c:v>0.1455</c:v>
                </c:pt>
                <c:pt idx="113">
                  <c:v>0.1455</c:v>
                </c:pt>
                <c:pt idx="114">
                  <c:v>0.1455</c:v>
                </c:pt>
                <c:pt idx="115">
                  <c:v>0.1455</c:v>
                </c:pt>
                <c:pt idx="116">
                  <c:v>0.1455</c:v>
                </c:pt>
                <c:pt idx="117">
                  <c:v>0.1485</c:v>
                </c:pt>
                <c:pt idx="118">
                  <c:v>0.1485</c:v>
                </c:pt>
                <c:pt idx="119">
                  <c:v>0.1545</c:v>
                </c:pt>
                <c:pt idx="120">
                  <c:v>0.1545</c:v>
                </c:pt>
                <c:pt idx="121">
                  <c:v>0.157500000000001</c:v>
                </c:pt>
                <c:pt idx="122">
                  <c:v>0.157500000000001</c:v>
                </c:pt>
                <c:pt idx="123">
                  <c:v>0.157500000000001</c:v>
                </c:pt>
                <c:pt idx="124">
                  <c:v>0.157500000000001</c:v>
                </c:pt>
                <c:pt idx="125">
                  <c:v>0.157500000000001</c:v>
                </c:pt>
                <c:pt idx="126">
                  <c:v>0.157500000000001</c:v>
                </c:pt>
                <c:pt idx="127">
                  <c:v>0.157500000000001</c:v>
                </c:pt>
                <c:pt idx="128">
                  <c:v>0.157500000000001</c:v>
                </c:pt>
                <c:pt idx="129">
                  <c:v>0.1606</c:v>
                </c:pt>
                <c:pt idx="130">
                  <c:v>0.1606</c:v>
                </c:pt>
                <c:pt idx="131">
                  <c:v>0.1636</c:v>
                </c:pt>
                <c:pt idx="132">
                  <c:v>0.1636</c:v>
                </c:pt>
                <c:pt idx="133">
                  <c:v>0.1636</c:v>
                </c:pt>
                <c:pt idx="134">
                  <c:v>0.1666</c:v>
                </c:pt>
                <c:pt idx="135">
                  <c:v>0.1666</c:v>
                </c:pt>
                <c:pt idx="136">
                  <c:v>0.1666</c:v>
                </c:pt>
                <c:pt idx="137">
                  <c:v>0.1666</c:v>
                </c:pt>
                <c:pt idx="138">
                  <c:v>0.1666</c:v>
                </c:pt>
                <c:pt idx="139">
                  <c:v>0.1666</c:v>
                </c:pt>
                <c:pt idx="140">
                  <c:v>0.1666</c:v>
                </c:pt>
                <c:pt idx="141">
                  <c:v>0.1697</c:v>
                </c:pt>
                <c:pt idx="142">
                  <c:v>0.1697</c:v>
                </c:pt>
                <c:pt idx="143">
                  <c:v>0.1727</c:v>
                </c:pt>
                <c:pt idx="144">
                  <c:v>0.1727</c:v>
                </c:pt>
                <c:pt idx="145">
                  <c:v>0.1788</c:v>
                </c:pt>
                <c:pt idx="146">
                  <c:v>0.1788</c:v>
                </c:pt>
                <c:pt idx="147">
                  <c:v>0.1818</c:v>
                </c:pt>
                <c:pt idx="148">
                  <c:v>0.1818</c:v>
                </c:pt>
                <c:pt idx="149">
                  <c:v>0.1818</c:v>
                </c:pt>
                <c:pt idx="150">
                  <c:v>0.1818</c:v>
                </c:pt>
                <c:pt idx="151">
                  <c:v>0.1818</c:v>
                </c:pt>
                <c:pt idx="152">
                  <c:v>0.1818</c:v>
                </c:pt>
                <c:pt idx="153">
                  <c:v>0.184900000000001</c:v>
                </c:pt>
                <c:pt idx="154">
                  <c:v>0.184900000000001</c:v>
                </c:pt>
                <c:pt idx="155">
                  <c:v>0.184900000000001</c:v>
                </c:pt>
                <c:pt idx="156">
                  <c:v>0.184900000000001</c:v>
                </c:pt>
                <c:pt idx="157">
                  <c:v>0.187900000000001</c:v>
                </c:pt>
                <c:pt idx="158">
                  <c:v>0.187900000000001</c:v>
                </c:pt>
                <c:pt idx="159">
                  <c:v>0.187900000000001</c:v>
                </c:pt>
                <c:pt idx="160">
                  <c:v>0.187900000000001</c:v>
                </c:pt>
                <c:pt idx="161">
                  <c:v>0.191</c:v>
                </c:pt>
                <c:pt idx="162">
                  <c:v>0.191</c:v>
                </c:pt>
                <c:pt idx="163">
                  <c:v>0.194</c:v>
                </c:pt>
                <c:pt idx="164">
                  <c:v>0.194</c:v>
                </c:pt>
                <c:pt idx="165">
                  <c:v>0.194</c:v>
                </c:pt>
                <c:pt idx="166">
                  <c:v>0.194</c:v>
                </c:pt>
                <c:pt idx="167">
                  <c:v>0.1971</c:v>
                </c:pt>
                <c:pt idx="168">
                  <c:v>0.1971</c:v>
                </c:pt>
                <c:pt idx="169">
                  <c:v>0.1971</c:v>
                </c:pt>
                <c:pt idx="170">
                  <c:v>0.2001</c:v>
                </c:pt>
                <c:pt idx="171">
                  <c:v>0.2001</c:v>
                </c:pt>
                <c:pt idx="172">
                  <c:v>0.2032</c:v>
                </c:pt>
                <c:pt idx="173">
                  <c:v>0.2032</c:v>
                </c:pt>
                <c:pt idx="174">
                  <c:v>0.212400000000001</c:v>
                </c:pt>
                <c:pt idx="175">
                  <c:v>0.212400000000001</c:v>
                </c:pt>
                <c:pt idx="176">
                  <c:v>0.2155</c:v>
                </c:pt>
                <c:pt idx="177">
                  <c:v>0.2155</c:v>
                </c:pt>
                <c:pt idx="178">
                  <c:v>0.2155</c:v>
                </c:pt>
                <c:pt idx="179">
                  <c:v>0.2155</c:v>
                </c:pt>
                <c:pt idx="180">
                  <c:v>0.2155</c:v>
                </c:pt>
                <c:pt idx="181">
                  <c:v>0.2155</c:v>
                </c:pt>
                <c:pt idx="182">
                  <c:v>0.2155</c:v>
                </c:pt>
                <c:pt idx="183">
                  <c:v>0.2155</c:v>
                </c:pt>
                <c:pt idx="184">
                  <c:v>0.2155</c:v>
                </c:pt>
                <c:pt idx="185">
                  <c:v>0.2155</c:v>
                </c:pt>
                <c:pt idx="186">
                  <c:v>0.2185</c:v>
                </c:pt>
                <c:pt idx="187">
                  <c:v>0.2185</c:v>
                </c:pt>
                <c:pt idx="188">
                  <c:v>0.2185</c:v>
                </c:pt>
                <c:pt idx="189">
                  <c:v>0.2185</c:v>
                </c:pt>
                <c:pt idx="190">
                  <c:v>0.2216</c:v>
                </c:pt>
                <c:pt idx="191">
                  <c:v>0.2216</c:v>
                </c:pt>
                <c:pt idx="192">
                  <c:v>0.2216</c:v>
                </c:pt>
                <c:pt idx="193">
                  <c:v>0.2247</c:v>
                </c:pt>
                <c:pt idx="194">
                  <c:v>0.2247</c:v>
                </c:pt>
                <c:pt idx="195">
                  <c:v>0.2247</c:v>
                </c:pt>
                <c:pt idx="196">
                  <c:v>0.2247</c:v>
                </c:pt>
                <c:pt idx="197">
                  <c:v>0.2247</c:v>
                </c:pt>
                <c:pt idx="198">
                  <c:v>0.2308</c:v>
                </c:pt>
                <c:pt idx="199">
                  <c:v>0.2308</c:v>
                </c:pt>
                <c:pt idx="200">
                  <c:v>0.2308</c:v>
                </c:pt>
                <c:pt idx="201">
                  <c:v>0.2308</c:v>
                </c:pt>
                <c:pt idx="202">
                  <c:v>0.2308</c:v>
                </c:pt>
                <c:pt idx="203">
                  <c:v>0.2308</c:v>
                </c:pt>
                <c:pt idx="204">
                  <c:v>0.2308</c:v>
                </c:pt>
                <c:pt idx="205">
                  <c:v>0.2308</c:v>
                </c:pt>
                <c:pt idx="206">
                  <c:v>0.2308</c:v>
                </c:pt>
                <c:pt idx="207">
                  <c:v>0.2308</c:v>
                </c:pt>
                <c:pt idx="208">
                  <c:v>0.2308</c:v>
                </c:pt>
                <c:pt idx="209">
                  <c:v>0.2308</c:v>
                </c:pt>
                <c:pt idx="210">
                  <c:v>0.2339</c:v>
                </c:pt>
                <c:pt idx="211">
                  <c:v>0.2339</c:v>
                </c:pt>
                <c:pt idx="212">
                  <c:v>0.2339</c:v>
                </c:pt>
                <c:pt idx="213">
                  <c:v>0.2339</c:v>
                </c:pt>
                <c:pt idx="214">
                  <c:v>0.2339</c:v>
                </c:pt>
                <c:pt idx="215">
                  <c:v>0.2339</c:v>
                </c:pt>
                <c:pt idx="216">
                  <c:v>0.2339</c:v>
                </c:pt>
                <c:pt idx="217">
                  <c:v>0.2339</c:v>
                </c:pt>
                <c:pt idx="218">
                  <c:v>0.2339</c:v>
                </c:pt>
                <c:pt idx="219">
                  <c:v>0.237</c:v>
                </c:pt>
                <c:pt idx="220">
                  <c:v>0.237</c:v>
                </c:pt>
                <c:pt idx="221">
                  <c:v>0.237</c:v>
                </c:pt>
                <c:pt idx="222">
                  <c:v>0.237</c:v>
                </c:pt>
                <c:pt idx="223">
                  <c:v>0.237</c:v>
                </c:pt>
                <c:pt idx="224">
                  <c:v>0.237</c:v>
                </c:pt>
                <c:pt idx="225">
                  <c:v>0.237</c:v>
                </c:pt>
                <c:pt idx="226">
                  <c:v>0.237</c:v>
                </c:pt>
                <c:pt idx="227">
                  <c:v>0.237</c:v>
                </c:pt>
                <c:pt idx="228">
                  <c:v>0.237</c:v>
                </c:pt>
                <c:pt idx="229">
                  <c:v>0.237</c:v>
                </c:pt>
                <c:pt idx="230">
                  <c:v>0.237</c:v>
                </c:pt>
                <c:pt idx="231">
                  <c:v>0.237</c:v>
                </c:pt>
                <c:pt idx="232">
                  <c:v>0.237</c:v>
                </c:pt>
                <c:pt idx="233">
                  <c:v>0.2401</c:v>
                </c:pt>
                <c:pt idx="234">
                  <c:v>0.2401</c:v>
                </c:pt>
                <c:pt idx="235">
                  <c:v>0.2401</c:v>
                </c:pt>
                <c:pt idx="236">
                  <c:v>0.2401</c:v>
                </c:pt>
                <c:pt idx="237">
                  <c:v>0.2401</c:v>
                </c:pt>
                <c:pt idx="238">
                  <c:v>0.2401</c:v>
                </c:pt>
                <c:pt idx="239">
                  <c:v>0.2401</c:v>
                </c:pt>
                <c:pt idx="240">
                  <c:v>0.2401</c:v>
                </c:pt>
                <c:pt idx="241">
                  <c:v>0.2401</c:v>
                </c:pt>
                <c:pt idx="242">
                  <c:v>0.2401</c:v>
                </c:pt>
                <c:pt idx="243">
                  <c:v>0.2401</c:v>
                </c:pt>
                <c:pt idx="244">
                  <c:v>0.2401</c:v>
                </c:pt>
                <c:pt idx="245">
                  <c:v>0.2401</c:v>
                </c:pt>
                <c:pt idx="246">
                  <c:v>0.2401</c:v>
                </c:pt>
                <c:pt idx="247">
                  <c:v>0.2401</c:v>
                </c:pt>
                <c:pt idx="248">
                  <c:v>0.2432</c:v>
                </c:pt>
                <c:pt idx="249">
                  <c:v>0.2432</c:v>
                </c:pt>
                <c:pt idx="250">
                  <c:v>0.2432</c:v>
                </c:pt>
                <c:pt idx="251">
                  <c:v>0.2432</c:v>
                </c:pt>
                <c:pt idx="252">
                  <c:v>0.2432</c:v>
                </c:pt>
                <c:pt idx="253">
                  <c:v>0.2432</c:v>
                </c:pt>
                <c:pt idx="254">
                  <c:v>0.2432</c:v>
                </c:pt>
                <c:pt idx="255">
                  <c:v>0.2432</c:v>
                </c:pt>
                <c:pt idx="256">
                  <c:v>0.2463</c:v>
                </c:pt>
                <c:pt idx="257">
                  <c:v>0.2463</c:v>
                </c:pt>
                <c:pt idx="258">
                  <c:v>0.249400000000001</c:v>
                </c:pt>
                <c:pt idx="259">
                  <c:v>0.249400000000001</c:v>
                </c:pt>
                <c:pt idx="260">
                  <c:v>0.249400000000001</c:v>
                </c:pt>
                <c:pt idx="261">
                  <c:v>0.2556</c:v>
                </c:pt>
                <c:pt idx="262">
                  <c:v>0.2556</c:v>
                </c:pt>
                <c:pt idx="263">
                  <c:v>0.2556</c:v>
                </c:pt>
                <c:pt idx="264">
                  <c:v>0.2556</c:v>
                </c:pt>
                <c:pt idx="265">
                  <c:v>0.2587</c:v>
                </c:pt>
                <c:pt idx="266">
                  <c:v>0.2587</c:v>
                </c:pt>
                <c:pt idx="267">
                  <c:v>0.2618</c:v>
                </c:pt>
                <c:pt idx="268">
                  <c:v>0.2618</c:v>
                </c:pt>
                <c:pt idx="269">
                  <c:v>0.2649</c:v>
                </c:pt>
                <c:pt idx="270">
                  <c:v>0.2649</c:v>
                </c:pt>
                <c:pt idx="271">
                  <c:v>0.2649</c:v>
                </c:pt>
                <c:pt idx="272">
                  <c:v>0.2649</c:v>
                </c:pt>
                <c:pt idx="273">
                  <c:v>0.2649</c:v>
                </c:pt>
                <c:pt idx="274">
                  <c:v>0.268</c:v>
                </c:pt>
                <c:pt idx="275">
                  <c:v>0.268</c:v>
                </c:pt>
                <c:pt idx="276">
                  <c:v>0.268</c:v>
                </c:pt>
                <c:pt idx="277">
                  <c:v>0.268</c:v>
                </c:pt>
                <c:pt idx="278">
                  <c:v>0.268</c:v>
                </c:pt>
                <c:pt idx="279">
                  <c:v>0.268</c:v>
                </c:pt>
                <c:pt idx="280">
                  <c:v>0.268</c:v>
                </c:pt>
                <c:pt idx="281">
                  <c:v>0.268</c:v>
                </c:pt>
                <c:pt idx="282">
                  <c:v>0.268</c:v>
                </c:pt>
                <c:pt idx="283">
                  <c:v>0.268</c:v>
                </c:pt>
                <c:pt idx="284">
                  <c:v>0.2711</c:v>
                </c:pt>
                <c:pt idx="285">
                  <c:v>0.2711</c:v>
                </c:pt>
                <c:pt idx="286">
                  <c:v>0.2742</c:v>
                </c:pt>
                <c:pt idx="287">
                  <c:v>0.2742</c:v>
                </c:pt>
                <c:pt idx="288">
                  <c:v>0.2742</c:v>
                </c:pt>
                <c:pt idx="289">
                  <c:v>0.2742</c:v>
                </c:pt>
                <c:pt idx="290">
                  <c:v>0.2742</c:v>
                </c:pt>
                <c:pt idx="291">
                  <c:v>0.2773</c:v>
                </c:pt>
                <c:pt idx="292">
                  <c:v>0.2773</c:v>
                </c:pt>
                <c:pt idx="293">
                  <c:v>0.2773</c:v>
                </c:pt>
                <c:pt idx="294">
                  <c:v>0.2773</c:v>
                </c:pt>
                <c:pt idx="295">
                  <c:v>0.2773</c:v>
                </c:pt>
                <c:pt idx="296">
                  <c:v>0.2773</c:v>
                </c:pt>
                <c:pt idx="297">
                  <c:v>0.2773</c:v>
                </c:pt>
                <c:pt idx="298">
                  <c:v>0.2773</c:v>
                </c:pt>
                <c:pt idx="299">
                  <c:v>0.2773</c:v>
                </c:pt>
                <c:pt idx="300">
                  <c:v>0.2773</c:v>
                </c:pt>
                <c:pt idx="301">
                  <c:v>0.2773</c:v>
                </c:pt>
                <c:pt idx="302">
                  <c:v>0.2773</c:v>
                </c:pt>
                <c:pt idx="303">
                  <c:v>0.2804</c:v>
                </c:pt>
                <c:pt idx="304">
                  <c:v>0.2804</c:v>
                </c:pt>
                <c:pt idx="305">
                  <c:v>0.2804</c:v>
                </c:pt>
                <c:pt idx="306">
                  <c:v>0.2836</c:v>
                </c:pt>
                <c:pt idx="307">
                  <c:v>0.2836</c:v>
                </c:pt>
                <c:pt idx="308">
                  <c:v>0.2867</c:v>
                </c:pt>
                <c:pt idx="309">
                  <c:v>0.2867</c:v>
                </c:pt>
                <c:pt idx="310">
                  <c:v>0.2867</c:v>
                </c:pt>
                <c:pt idx="311">
                  <c:v>0.2867</c:v>
                </c:pt>
                <c:pt idx="312">
                  <c:v>0.2867</c:v>
                </c:pt>
                <c:pt idx="313">
                  <c:v>0.2867</c:v>
                </c:pt>
                <c:pt idx="314">
                  <c:v>0.2867</c:v>
                </c:pt>
                <c:pt idx="315">
                  <c:v>0.2867</c:v>
                </c:pt>
                <c:pt idx="316">
                  <c:v>0.2867</c:v>
                </c:pt>
                <c:pt idx="317">
                  <c:v>0.289800000000001</c:v>
                </c:pt>
                <c:pt idx="318">
                  <c:v>0.289800000000001</c:v>
                </c:pt>
                <c:pt idx="319">
                  <c:v>0.289800000000001</c:v>
                </c:pt>
                <c:pt idx="320">
                  <c:v>0.289800000000001</c:v>
                </c:pt>
                <c:pt idx="321">
                  <c:v>0.289800000000001</c:v>
                </c:pt>
                <c:pt idx="322">
                  <c:v>0.2929</c:v>
                </c:pt>
                <c:pt idx="323">
                  <c:v>0.2929</c:v>
                </c:pt>
                <c:pt idx="324">
                  <c:v>0.2929</c:v>
                </c:pt>
                <c:pt idx="325">
                  <c:v>0.2929</c:v>
                </c:pt>
                <c:pt idx="326">
                  <c:v>0.296</c:v>
                </c:pt>
                <c:pt idx="327">
                  <c:v>0.296</c:v>
                </c:pt>
                <c:pt idx="328">
                  <c:v>0.296</c:v>
                </c:pt>
                <c:pt idx="329">
                  <c:v>0.296</c:v>
                </c:pt>
                <c:pt idx="330">
                  <c:v>0.296</c:v>
                </c:pt>
                <c:pt idx="331">
                  <c:v>0.296</c:v>
                </c:pt>
                <c:pt idx="332">
                  <c:v>0.296</c:v>
                </c:pt>
                <c:pt idx="333">
                  <c:v>0.296</c:v>
                </c:pt>
                <c:pt idx="334">
                  <c:v>0.296</c:v>
                </c:pt>
                <c:pt idx="335">
                  <c:v>0.2991</c:v>
                </c:pt>
                <c:pt idx="336">
                  <c:v>0.2991</c:v>
                </c:pt>
                <c:pt idx="337">
                  <c:v>0.2991</c:v>
                </c:pt>
                <c:pt idx="338">
                  <c:v>0.2991</c:v>
                </c:pt>
                <c:pt idx="339">
                  <c:v>0.3022</c:v>
                </c:pt>
                <c:pt idx="340">
                  <c:v>0.3022</c:v>
                </c:pt>
                <c:pt idx="341">
                  <c:v>0.305400000000002</c:v>
                </c:pt>
                <c:pt idx="342">
                  <c:v>0.305400000000002</c:v>
                </c:pt>
                <c:pt idx="343">
                  <c:v>0.305400000000002</c:v>
                </c:pt>
                <c:pt idx="344">
                  <c:v>0.305400000000002</c:v>
                </c:pt>
                <c:pt idx="345">
                  <c:v>0.305400000000002</c:v>
                </c:pt>
                <c:pt idx="346">
                  <c:v>0.308500000000001</c:v>
                </c:pt>
                <c:pt idx="347">
                  <c:v>0.308500000000001</c:v>
                </c:pt>
                <c:pt idx="348">
                  <c:v>0.3116</c:v>
                </c:pt>
                <c:pt idx="349">
                  <c:v>0.3116</c:v>
                </c:pt>
                <c:pt idx="350">
                  <c:v>0.3116</c:v>
                </c:pt>
                <c:pt idx="351">
                  <c:v>0.317800000000002</c:v>
                </c:pt>
                <c:pt idx="352">
                  <c:v>0.317800000000002</c:v>
                </c:pt>
                <c:pt idx="353">
                  <c:v>0.317800000000002</c:v>
                </c:pt>
                <c:pt idx="354">
                  <c:v>0.317800000000002</c:v>
                </c:pt>
                <c:pt idx="355">
                  <c:v>0.317800000000002</c:v>
                </c:pt>
                <c:pt idx="356">
                  <c:v>0.317800000000002</c:v>
                </c:pt>
                <c:pt idx="357">
                  <c:v>0.317800000000002</c:v>
                </c:pt>
                <c:pt idx="358">
                  <c:v>0.317800000000002</c:v>
                </c:pt>
                <c:pt idx="359">
                  <c:v>0.317800000000002</c:v>
                </c:pt>
                <c:pt idx="360">
                  <c:v>0.317800000000002</c:v>
                </c:pt>
                <c:pt idx="361">
                  <c:v>0.320900000000002</c:v>
                </c:pt>
                <c:pt idx="362">
                  <c:v>0.320900000000002</c:v>
                </c:pt>
                <c:pt idx="363">
                  <c:v>0.320900000000002</c:v>
                </c:pt>
                <c:pt idx="364">
                  <c:v>0.320900000000002</c:v>
                </c:pt>
                <c:pt idx="365">
                  <c:v>0.320900000000002</c:v>
                </c:pt>
                <c:pt idx="366">
                  <c:v>0.324100000000001</c:v>
                </c:pt>
                <c:pt idx="367">
                  <c:v>0.324100000000001</c:v>
                </c:pt>
                <c:pt idx="368">
                  <c:v>0.324100000000001</c:v>
                </c:pt>
                <c:pt idx="369">
                  <c:v>0.324100000000001</c:v>
                </c:pt>
                <c:pt idx="370">
                  <c:v>0.3272</c:v>
                </c:pt>
                <c:pt idx="371">
                  <c:v>0.3272</c:v>
                </c:pt>
                <c:pt idx="372">
                  <c:v>0.3272</c:v>
                </c:pt>
                <c:pt idx="373">
                  <c:v>0.3272</c:v>
                </c:pt>
                <c:pt idx="374">
                  <c:v>0.3272</c:v>
                </c:pt>
                <c:pt idx="375">
                  <c:v>0.3272</c:v>
                </c:pt>
                <c:pt idx="376">
                  <c:v>0.3272</c:v>
                </c:pt>
                <c:pt idx="377">
                  <c:v>0.3272</c:v>
                </c:pt>
                <c:pt idx="378">
                  <c:v>0.3272</c:v>
                </c:pt>
                <c:pt idx="379">
                  <c:v>0.3272</c:v>
                </c:pt>
                <c:pt idx="380">
                  <c:v>0.3272</c:v>
                </c:pt>
                <c:pt idx="381">
                  <c:v>0.3272</c:v>
                </c:pt>
                <c:pt idx="382">
                  <c:v>0.330300000000002</c:v>
                </c:pt>
                <c:pt idx="383">
                  <c:v>0.330300000000002</c:v>
                </c:pt>
                <c:pt idx="384">
                  <c:v>0.330300000000002</c:v>
                </c:pt>
                <c:pt idx="385">
                  <c:v>0.330300000000002</c:v>
                </c:pt>
                <c:pt idx="386">
                  <c:v>0.333400000000002</c:v>
                </c:pt>
                <c:pt idx="387">
                  <c:v>0.333400000000002</c:v>
                </c:pt>
                <c:pt idx="388">
                  <c:v>0.333400000000002</c:v>
                </c:pt>
                <c:pt idx="389">
                  <c:v>0.336500000000002</c:v>
                </c:pt>
                <c:pt idx="390">
                  <c:v>0.336500000000002</c:v>
                </c:pt>
                <c:pt idx="391">
                  <c:v>0.339700000000001</c:v>
                </c:pt>
                <c:pt idx="392">
                  <c:v>0.339700000000001</c:v>
                </c:pt>
                <c:pt idx="393">
                  <c:v>0.339700000000001</c:v>
                </c:pt>
                <c:pt idx="394">
                  <c:v>0.339700000000001</c:v>
                </c:pt>
                <c:pt idx="395">
                  <c:v>0.339700000000001</c:v>
                </c:pt>
                <c:pt idx="396">
                  <c:v>0.339700000000001</c:v>
                </c:pt>
                <c:pt idx="397">
                  <c:v>0.339700000000001</c:v>
                </c:pt>
                <c:pt idx="398">
                  <c:v>0.339700000000001</c:v>
                </c:pt>
                <c:pt idx="399">
                  <c:v>0.339700000000001</c:v>
                </c:pt>
                <c:pt idx="400">
                  <c:v>0.3429</c:v>
                </c:pt>
                <c:pt idx="401">
                  <c:v>0.3429</c:v>
                </c:pt>
                <c:pt idx="402">
                  <c:v>0.3429</c:v>
                </c:pt>
                <c:pt idx="403">
                  <c:v>0.3429</c:v>
                </c:pt>
                <c:pt idx="404">
                  <c:v>0.3461</c:v>
                </c:pt>
                <c:pt idx="405">
                  <c:v>0.3461</c:v>
                </c:pt>
                <c:pt idx="406">
                  <c:v>0.3461</c:v>
                </c:pt>
                <c:pt idx="407">
                  <c:v>0.3461</c:v>
                </c:pt>
                <c:pt idx="408">
                  <c:v>0.3461</c:v>
                </c:pt>
                <c:pt idx="409">
                  <c:v>0.3461</c:v>
                </c:pt>
                <c:pt idx="410">
                  <c:v>0.3461</c:v>
                </c:pt>
                <c:pt idx="411">
                  <c:v>0.3461</c:v>
                </c:pt>
                <c:pt idx="412">
                  <c:v>0.3494</c:v>
                </c:pt>
                <c:pt idx="413">
                  <c:v>0.3494</c:v>
                </c:pt>
                <c:pt idx="414">
                  <c:v>0.3494</c:v>
                </c:pt>
                <c:pt idx="415">
                  <c:v>0.3494</c:v>
                </c:pt>
                <c:pt idx="416">
                  <c:v>0.3494</c:v>
                </c:pt>
                <c:pt idx="417">
                  <c:v>0.3494</c:v>
                </c:pt>
                <c:pt idx="418">
                  <c:v>0.3494</c:v>
                </c:pt>
                <c:pt idx="419">
                  <c:v>0.3494</c:v>
                </c:pt>
                <c:pt idx="420">
                  <c:v>0.3494</c:v>
                </c:pt>
                <c:pt idx="421">
                  <c:v>0.3494</c:v>
                </c:pt>
                <c:pt idx="422">
                  <c:v>0.3494</c:v>
                </c:pt>
                <c:pt idx="423">
                  <c:v>0.3494</c:v>
                </c:pt>
                <c:pt idx="424">
                  <c:v>0.3494</c:v>
                </c:pt>
                <c:pt idx="425">
                  <c:v>0.3527</c:v>
                </c:pt>
                <c:pt idx="426">
                  <c:v>0.3527</c:v>
                </c:pt>
                <c:pt idx="427">
                  <c:v>0.3527</c:v>
                </c:pt>
                <c:pt idx="428">
                  <c:v>0.3527</c:v>
                </c:pt>
                <c:pt idx="429">
                  <c:v>0.3527</c:v>
                </c:pt>
                <c:pt idx="430">
                  <c:v>0.3527</c:v>
                </c:pt>
                <c:pt idx="431">
                  <c:v>0.3527</c:v>
                </c:pt>
                <c:pt idx="432">
                  <c:v>0.3527</c:v>
                </c:pt>
                <c:pt idx="433">
                  <c:v>0.3527</c:v>
                </c:pt>
                <c:pt idx="434">
                  <c:v>0.3561</c:v>
                </c:pt>
                <c:pt idx="435">
                  <c:v>0.3561</c:v>
                </c:pt>
                <c:pt idx="436">
                  <c:v>0.3561</c:v>
                </c:pt>
                <c:pt idx="437">
                  <c:v>0.3561</c:v>
                </c:pt>
                <c:pt idx="438">
                  <c:v>0.3595</c:v>
                </c:pt>
                <c:pt idx="439">
                  <c:v>0.3595</c:v>
                </c:pt>
                <c:pt idx="440">
                  <c:v>0.3595</c:v>
                </c:pt>
                <c:pt idx="441">
                  <c:v>0.3595</c:v>
                </c:pt>
                <c:pt idx="442">
                  <c:v>0.3595</c:v>
                </c:pt>
                <c:pt idx="443">
                  <c:v>0.3595</c:v>
                </c:pt>
                <c:pt idx="444">
                  <c:v>0.3595</c:v>
                </c:pt>
                <c:pt idx="445">
                  <c:v>0.363</c:v>
                </c:pt>
                <c:pt idx="446">
                  <c:v>0.363</c:v>
                </c:pt>
                <c:pt idx="447">
                  <c:v>0.363</c:v>
                </c:pt>
                <c:pt idx="448">
                  <c:v>0.363</c:v>
                </c:pt>
                <c:pt idx="449">
                  <c:v>0.363</c:v>
                </c:pt>
                <c:pt idx="450">
                  <c:v>0.363</c:v>
                </c:pt>
                <c:pt idx="451">
                  <c:v>0.363</c:v>
                </c:pt>
                <c:pt idx="452">
                  <c:v>0.366400000000001</c:v>
                </c:pt>
                <c:pt idx="453">
                  <c:v>0.366400000000001</c:v>
                </c:pt>
                <c:pt idx="454">
                  <c:v>0.369800000000002</c:v>
                </c:pt>
                <c:pt idx="455">
                  <c:v>0.369800000000002</c:v>
                </c:pt>
                <c:pt idx="456">
                  <c:v>0.369800000000002</c:v>
                </c:pt>
                <c:pt idx="457">
                  <c:v>0.369800000000002</c:v>
                </c:pt>
                <c:pt idx="458">
                  <c:v>0.369800000000002</c:v>
                </c:pt>
                <c:pt idx="459">
                  <c:v>0.369800000000002</c:v>
                </c:pt>
                <c:pt idx="460">
                  <c:v>0.369800000000002</c:v>
                </c:pt>
                <c:pt idx="461">
                  <c:v>0.369800000000002</c:v>
                </c:pt>
                <c:pt idx="462">
                  <c:v>0.369800000000002</c:v>
                </c:pt>
                <c:pt idx="463">
                  <c:v>0.369800000000002</c:v>
                </c:pt>
                <c:pt idx="464">
                  <c:v>0.369800000000002</c:v>
                </c:pt>
                <c:pt idx="465">
                  <c:v>0.369800000000002</c:v>
                </c:pt>
                <c:pt idx="466">
                  <c:v>0.369800000000002</c:v>
                </c:pt>
                <c:pt idx="467">
                  <c:v>0.369800000000002</c:v>
                </c:pt>
                <c:pt idx="468">
                  <c:v>0.369800000000002</c:v>
                </c:pt>
                <c:pt idx="469">
                  <c:v>0.369800000000002</c:v>
                </c:pt>
                <c:pt idx="470">
                  <c:v>0.369800000000002</c:v>
                </c:pt>
                <c:pt idx="471">
                  <c:v>0.373300000000002</c:v>
                </c:pt>
                <c:pt idx="472">
                  <c:v>0.373300000000002</c:v>
                </c:pt>
                <c:pt idx="473">
                  <c:v>0.376800000000002</c:v>
                </c:pt>
                <c:pt idx="474">
                  <c:v>0.376800000000002</c:v>
                </c:pt>
                <c:pt idx="475">
                  <c:v>0.376800000000002</c:v>
                </c:pt>
                <c:pt idx="476">
                  <c:v>0.380300000000002</c:v>
                </c:pt>
                <c:pt idx="477">
                  <c:v>0.380300000000002</c:v>
                </c:pt>
                <c:pt idx="478">
                  <c:v>0.380300000000002</c:v>
                </c:pt>
                <c:pt idx="479">
                  <c:v>0.380300000000002</c:v>
                </c:pt>
                <c:pt idx="480">
                  <c:v>0.383900000000002</c:v>
                </c:pt>
                <c:pt idx="481">
                  <c:v>0.383900000000002</c:v>
                </c:pt>
                <c:pt idx="482">
                  <c:v>0.383900000000002</c:v>
                </c:pt>
                <c:pt idx="483">
                  <c:v>0.387400000000002</c:v>
                </c:pt>
                <c:pt idx="484">
                  <c:v>0.387400000000002</c:v>
                </c:pt>
                <c:pt idx="485">
                  <c:v>0.387400000000002</c:v>
                </c:pt>
                <c:pt idx="486">
                  <c:v>0.387400000000002</c:v>
                </c:pt>
                <c:pt idx="487">
                  <c:v>0.387400000000002</c:v>
                </c:pt>
                <c:pt idx="488">
                  <c:v>0.387400000000002</c:v>
                </c:pt>
                <c:pt idx="489">
                  <c:v>0.390900000000002</c:v>
                </c:pt>
                <c:pt idx="490">
                  <c:v>0.390900000000002</c:v>
                </c:pt>
                <c:pt idx="491">
                  <c:v>0.390900000000002</c:v>
                </c:pt>
                <c:pt idx="492">
                  <c:v>0.394400000000002</c:v>
                </c:pt>
                <c:pt idx="493">
                  <c:v>0.394400000000002</c:v>
                </c:pt>
                <c:pt idx="494">
                  <c:v>0.397900000000002</c:v>
                </c:pt>
                <c:pt idx="495">
                  <c:v>0.397900000000002</c:v>
                </c:pt>
                <c:pt idx="496">
                  <c:v>0.4014</c:v>
                </c:pt>
                <c:pt idx="497">
                  <c:v>0.4014</c:v>
                </c:pt>
                <c:pt idx="498">
                  <c:v>0.4049</c:v>
                </c:pt>
                <c:pt idx="499">
                  <c:v>0.4049</c:v>
                </c:pt>
                <c:pt idx="500">
                  <c:v>0.4049</c:v>
                </c:pt>
                <c:pt idx="501">
                  <c:v>0.4049</c:v>
                </c:pt>
                <c:pt idx="502">
                  <c:v>0.4049</c:v>
                </c:pt>
                <c:pt idx="503">
                  <c:v>0.4049</c:v>
                </c:pt>
                <c:pt idx="504">
                  <c:v>0.4049</c:v>
                </c:pt>
                <c:pt idx="505">
                  <c:v>0.4084</c:v>
                </c:pt>
                <c:pt idx="506">
                  <c:v>0.4084</c:v>
                </c:pt>
                <c:pt idx="507">
                  <c:v>0.4119</c:v>
                </c:pt>
                <c:pt idx="508">
                  <c:v>0.4119</c:v>
                </c:pt>
                <c:pt idx="509">
                  <c:v>0.4154</c:v>
                </c:pt>
                <c:pt idx="510">
                  <c:v>0.4154</c:v>
                </c:pt>
                <c:pt idx="511">
                  <c:v>0.4189</c:v>
                </c:pt>
                <c:pt idx="512">
                  <c:v>0.4189</c:v>
                </c:pt>
                <c:pt idx="513">
                  <c:v>0.4189</c:v>
                </c:pt>
                <c:pt idx="514">
                  <c:v>0.4189</c:v>
                </c:pt>
                <c:pt idx="515">
                  <c:v>0.4189</c:v>
                </c:pt>
                <c:pt idx="516">
                  <c:v>0.4189</c:v>
                </c:pt>
                <c:pt idx="517">
                  <c:v>0.4189</c:v>
                </c:pt>
                <c:pt idx="518">
                  <c:v>0.422400000000001</c:v>
                </c:pt>
                <c:pt idx="519">
                  <c:v>0.422400000000001</c:v>
                </c:pt>
                <c:pt idx="520">
                  <c:v>0.422400000000001</c:v>
                </c:pt>
                <c:pt idx="521">
                  <c:v>0.422400000000001</c:v>
                </c:pt>
                <c:pt idx="522">
                  <c:v>0.422400000000001</c:v>
                </c:pt>
                <c:pt idx="523">
                  <c:v>0.422400000000001</c:v>
                </c:pt>
                <c:pt idx="524">
                  <c:v>0.425900000000001</c:v>
                </c:pt>
                <c:pt idx="525">
                  <c:v>0.425900000000001</c:v>
                </c:pt>
                <c:pt idx="526">
                  <c:v>0.429400000000002</c:v>
                </c:pt>
                <c:pt idx="527">
                  <c:v>0.429400000000002</c:v>
                </c:pt>
                <c:pt idx="528">
                  <c:v>0.429400000000002</c:v>
                </c:pt>
                <c:pt idx="529">
                  <c:v>0.429400000000002</c:v>
                </c:pt>
                <c:pt idx="530">
                  <c:v>0.429400000000002</c:v>
                </c:pt>
                <c:pt idx="531">
                  <c:v>0.429400000000002</c:v>
                </c:pt>
                <c:pt idx="532">
                  <c:v>0.429400000000002</c:v>
                </c:pt>
                <c:pt idx="533">
                  <c:v>0.429400000000002</c:v>
                </c:pt>
                <c:pt idx="534">
                  <c:v>0.429400000000002</c:v>
                </c:pt>
                <c:pt idx="535">
                  <c:v>0.429400000000002</c:v>
                </c:pt>
                <c:pt idx="536">
                  <c:v>0.429400000000002</c:v>
                </c:pt>
                <c:pt idx="537">
                  <c:v>0.429400000000002</c:v>
                </c:pt>
                <c:pt idx="538">
                  <c:v>0.429400000000002</c:v>
                </c:pt>
                <c:pt idx="539">
                  <c:v>0.429400000000002</c:v>
                </c:pt>
                <c:pt idx="540">
                  <c:v>0.429400000000002</c:v>
                </c:pt>
                <c:pt idx="541">
                  <c:v>0.429400000000002</c:v>
                </c:pt>
                <c:pt idx="542">
                  <c:v>0.429400000000002</c:v>
                </c:pt>
                <c:pt idx="543">
                  <c:v>0.432900000000002</c:v>
                </c:pt>
                <c:pt idx="544">
                  <c:v>0.432900000000002</c:v>
                </c:pt>
                <c:pt idx="545">
                  <c:v>0.432900000000002</c:v>
                </c:pt>
                <c:pt idx="546">
                  <c:v>0.432900000000002</c:v>
                </c:pt>
                <c:pt idx="547">
                  <c:v>0.432900000000002</c:v>
                </c:pt>
                <c:pt idx="548">
                  <c:v>0.432900000000002</c:v>
                </c:pt>
                <c:pt idx="549">
                  <c:v>0.436400000000002</c:v>
                </c:pt>
                <c:pt idx="550">
                  <c:v>0.436400000000002</c:v>
                </c:pt>
                <c:pt idx="551">
                  <c:v>0.436400000000002</c:v>
                </c:pt>
                <c:pt idx="552">
                  <c:v>0.439900000000002</c:v>
                </c:pt>
                <c:pt idx="553">
                  <c:v>0.439900000000002</c:v>
                </c:pt>
                <c:pt idx="554">
                  <c:v>0.439900000000002</c:v>
                </c:pt>
                <c:pt idx="555">
                  <c:v>0.439900000000002</c:v>
                </c:pt>
                <c:pt idx="556">
                  <c:v>0.439900000000002</c:v>
                </c:pt>
                <c:pt idx="557">
                  <c:v>0.439900000000002</c:v>
                </c:pt>
                <c:pt idx="558">
                  <c:v>0.439900000000002</c:v>
                </c:pt>
                <c:pt idx="559">
                  <c:v>0.439900000000002</c:v>
                </c:pt>
                <c:pt idx="560">
                  <c:v>0.439900000000002</c:v>
                </c:pt>
                <c:pt idx="561">
                  <c:v>0.439900000000002</c:v>
                </c:pt>
                <c:pt idx="562">
                  <c:v>0.439900000000002</c:v>
                </c:pt>
                <c:pt idx="563">
                  <c:v>0.439900000000002</c:v>
                </c:pt>
                <c:pt idx="564">
                  <c:v>0.439900000000002</c:v>
                </c:pt>
                <c:pt idx="565">
                  <c:v>0.439900000000002</c:v>
                </c:pt>
                <c:pt idx="566">
                  <c:v>0.439900000000002</c:v>
                </c:pt>
                <c:pt idx="567">
                  <c:v>0.439900000000002</c:v>
                </c:pt>
                <c:pt idx="568">
                  <c:v>0.439900000000002</c:v>
                </c:pt>
                <c:pt idx="569">
                  <c:v>0.439900000000002</c:v>
                </c:pt>
                <c:pt idx="570">
                  <c:v>0.439900000000002</c:v>
                </c:pt>
                <c:pt idx="571">
                  <c:v>0.439900000000002</c:v>
                </c:pt>
                <c:pt idx="572">
                  <c:v>0.439900000000002</c:v>
                </c:pt>
                <c:pt idx="573">
                  <c:v>0.439900000000002</c:v>
                </c:pt>
                <c:pt idx="574">
                  <c:v>0.439900000000002</c:v>
                </c:pt>
                <c:pt idx="575">
                  <c:v>0.439900000000002</c:v>
                </c:pt>
                <c:pt idx="576">
                  <c:v>0.439900000000002</c:v>
                </c:pt>
                <c:pt idx="577">
                  <c:v>0.4437</c:v>
                </c:pt>
                <c:pt idx="578">
                  <c:v>0.4437</c:v>
                </c:pt>
                <c:pt idx="579">
                  <c:v>0.4437</c:v>
                </c:pt>
                <c:pt idx="580">
                  <c:v>0.4437</c:v>
                </c:pt>
                <c:pt idx="581">
                  <c:v>0.4475</c:v>
                </c:pt>
                <c:pt idx="582">
                  <c:v>0.4475</c:v>
                </c:pt>
                <c:pt idx="583">
                  <c:v>0.4475</c:v>
                </c:pt>
                <c:pt idx="584">
                  <c:v>0.4475</c:v>
                </c:pt>
                <c:pt idx="585">
                  <c:v>0.4475</c:v>
                </c:pt>
                <c:pt idx="586">
                  <c:v>0.4475</c:v>
                </c:pt>
                <c:pt idx="587">
                  <c:v>0.4475</c:v>
                </c:pt>
                <c:pt idx="588">
                  <c:v>0.4475</c:v>
                </c:pt>
                <c:pt idx="589">
                  <c:v>0.4475</c:v>
                </c:pt>
                <c:pt idx="590">
                  <c:v>0.4475</c:v>
                </c:pt>
                <c:pt idx="591">
                  <c:v>0.4475</c:v>
                </c:pt>
                <c:pt idx="592">
                  <c:v>0.4475</c:v>
                </c:pt>
                <c:pt idx="593">
                  <c:v>0.4515</c:v>
                </c:pt>
                <c:pt idx="594">
                  <c:v>0.4515</c:v>
                </c:pt>
                <c:pt idx="595">
                  <c:v>0.4515</c:v>
                </c:pt>
                <c:pt idx="596">
                  <c:v>0.4515</c:v>
                </c:pt>
                <c:pt idx="597">
                  <c:v>0.4515</c:v>
                </c:pt>
                <c:pt idx="598">
                  <c:v>0.4515</c:v>
                </c:pt>
                <c:pt idx="599">
                  <c:v>0.4515</c:v>
                </c:pt>
                <c:pt idx="600">
                  <c:v>0.4515</c:v>
                </c:pt>
                <c:pt idx="601">
                  <c:v>0.4556</c:v>
                </c:pt>
                <c:pt idx="602">
                  <c:v>0.4556</c:v>
                </c:pt>
                <c:pt idx="603">
                  <c:v>0.4556</c:v>
                </c:pt>
                <c:pt idx="604">
                  <c:v>0.4556</c:v>
                </c:pt>
                <c:pt idx="605">
                  <c:v>0.4556</c:v>
                </c:pt>
                <c:pt idx="606">
                  <c:v>0.4556</c:v>
                </c:pt>
                <c:pt idx="607">
                  <c:v>0.4556</c:v>
                </c:pt>
                <c:pt idx="608">
                  <c:v>0.4556</c:v>
                </c:pt>
                <c:pt idx="609">
                  <c:v>0.4599</c:v>
                </c:pt>
                <c:pt idx="610">
                  <c:v>0.4599</c:v>
                </c:pt>
                <c:pt idx="611">
                  <c:v>0.4599</c:v>
                </c:pt>
                <c:pt idx="612">
                  <c:v>0.4599</c:v>
                </c:pt>
                <c:pt idx="613">
                  <c:v>0.4599</c:v>
                </c:pt>
                <c:pt idx="614">
                  <c:v>0.4599</c:v>
                </c:pt>
                <c:pt idx="615">
                  <c:v>0.4599</c:v>
                </c:pt>
                <c:pt idx="616">
                  <c:v>0.4599</c:v>
                </c:pt>
                <c:pt idx="617">
                  <c:v>0.4599</c:v>
                </c:pt>
                <c:pt idx="618">
                  <c:v>0.4599</c:v>
                </c:pt>
                <c:pt idx="619">
                  <c:v>0.4599</c:v>
                </c:pt>
                <c:pt idx="620">
                  <c:v>0.4645</c:v>
                </c:pt>
                <c:pt idx="621">
                  <c:v>0.4645</c:v>
                </c:pt>
                <c:pt idx="622">
                  <c:v>0.4645</c:v>
                </c:pt>
                <c:pt idx="623">
                  <c:v>0.4645</c:v>
                </c:pt>
                <c:pt idx="624">
                  <c:v>0.4645</c:v>
                </c:pt>
                <c:pt idx="625">
                  <c:v>0.4645</c:v>
                </c:pt>
                <c:pt idx="626">
                  <c:v>0.4645</c:v>
                </c:pt>
                <c:pt idx="627">
                  <c:v>0.4645</c:v>
                </c:pt>
                <c:pt idx="628">
                  <c:v>0.4645</c:v>
                </c:pt>
                <c:pt idx="629">
                  <c:v>0.4645</c:v>
                </c:pt>
                <c:pt idx="630">
                  <c:v>0.4645</c:v>
                </c:pt>
                <c:pt idx="631">
                  <c:v>0.4645</c:v>
                </c:pt>
                <c:pt idx="632">
                  <c:v>0.4645</c:v>
                </c:pt>
                <c:pt idx="633">
                  <c:v>0.4645</c:v>
                </c:pt>
                <c:pt idx="634">
                  <c:v>0.4645</c:v>
                </c:pt>
                <c:pt idx="635">
                  <c:v>0.4645</c:v>
                </c:pt>
                <c:pt idx="636">
                  <c:v>0.4645</c:v>
                </c:pt>
                <c:pt idx="637">
                  <c:v>0.4645</c:v>
                </c:pt>
                <c:pt idx="638">
                  <c:v>0.4699</c:v>
                </c:pt>
                <c:pt idx="639">
                  <c:v>0.4699</c:v>
                </c:pt>
                <c:pt idx="640">
                  <c:v>0.4699</c:v>
                </c:pt>
                <c:pt idx="641">
                  <c:v>0.4699</c:v>
                </c:pt>
                <c:pt idx="642">
                  <c:v>0.4699</c:v>
                </c:pt>
                <c:pt idx="643">
                  <c:v>0.4699</c:v>
                </c:pt>
                <c:pt idx="644">
                  <c:v>0.4699</c:v>
                </c:pt>
                <c:pt idx="645">
                  <c:v>0.4699</c:v>
                </c:pt>
                <c:pt idx="646">
                  <c:v>0.4699</c:v>
                </c:pt>
                <c:pt idx="647">
                  <c:v>0.4699</c:v>
                </c:pt>
                <c:pt idx="648">
                  <c:v>0.4699</c:v>
                </c:pt>
                <c:pt idx="649">
                  <c:v>0.4699</c:v>
                </c:pt>
                <c:pt idx="650">
                  <c:v>0.4772</c:v>
                </c:pt>
                <c:pt idx="651">
                  <c:v>0.4772</c:v>
                </c:pt>
                <c:pt idx="652">
                  <c:v>0.4845</c:v>
                </c:pt>
                <c:pt idx="653">
                  <c:v>0.4845</c:v>
                </c:pt>
                <c:pt idx="654">
                  <c:v>0.4845</c:v>
                </c:pt>
                <c:pt idx="655">
                  <c:v>0.4845</c:v>
                </c:pt>
                <c:pt idx="656">
                  <c:v>0.4845</c:v>
                </c:pt>
                <c:pt idx="657">
                  <c:v>0.4845</c:v>
                </c:pt>
                <c:pt idx="658">
                  <c:v>0.4845</c:v>
                </c:pt>
                <c:pt idx="659">
                  <c:v>0.4845</c:v>
                </c:pt>
                <c:pt idx="660">
                  <c:v>0.4845</c:v>
                </c:pt>
                <c:pt idx="661">
                  <c:v>0.4845</c:v>
                </c:pt>
                <c:pt idx="662">
                  <c:v>0.4845</c:v>
                </c:pt>
                <c:pt idx="663">
                  <c:v>0.4845</c:v>
                </c:pt>
                <c:pt idx="664">
                  <c:v>0.4845</c:v>
                </c:pt>
                <c:pt idx="665">
                  <c:v>0.492400000000002</c:v>
                </c:pt>
                <c:pt idx="666">
                  <c:v>0.492400000000002</c:v>
                </c:pt>
                <c:pt idx="667">
                  <c:v>0.492400000000002</c:v>
                </c:pt>
                <c:pt idx="668">
                  <c:v>0.492400000000002</c:v>
                </c:pt>
                <c:pt idx="669">
                  <c:v>0.492400000000002</c:v>
                </c:pt>
                <c:pt idx="670">
                  <c:v>0.492400000000002</c:v>
                </c:pt>
                <c:pt idx="671">
                  <c:v>0.492400000000002</c:v>
                </c:pt>
                <c:pt idx="672">
                  <c:v>0.492400000000002</c:v>
                </c:pt>
                <c:pt idx="673">
                  <c:v>0.492400000000002</c:v>
                </c:pt>
                <c:pt idx="674">
                  <c:v>0.492400000000002</c:v>
                </c:pt>
                <c:pt idx="675">
                  <c:v>0.492400000000002</c:v>
                </c:pt>
                <c:pt idx="676">
                  <c:v>0.5007</c:v>
                </c:pt>
                <c:pt idx="677">
                  <c:v>0.5007</c:v>
                </c:pt>
                <c:pt idx="678">
                  <c:v>0.5007</c:v>
                </c:pt>
                <c:pt idx="679">
                  <c:v>0.5007</c:v>
                </c:pt>
                <c:pt idx="680">
                  <c:v>0.5007</c:v>
                </c:pt>
                <c:pt idx="681">
                  <c:v>0.5007</c:v>
                </c:pt>
                <c:pt idx="682">
                  <c:v>0.5007</c:v>
                </c:pt>
                <c:pt idx="683">
                  <c:v>0.5007</c:v>
                </c:pt>
                <c:pt idx="684">
                  <c:v>0.5007</c:v>
                </c:pt>
                <c:pt idx="685">
                  <c:v>0.5007</c:v>
                </c:pt>
                <c:pt idx="686">
                  <c:v>0.5092</c:v>
                </c:pt>
                <c:pt idx="687">
                  <c:v>0.5092</c:v>
                </c:pt>
                <c:pt idx="688">
                  <c:v>0.5092</c:v>
                </c:pt>
                <c:pt idx="689">
                  <c:v>0.5092</c:v>
                </c:pt>
                <c:pt idx="690">
                  <c:v>0.5092</c:v>
                </c:pt>
                <c:pt idx="691">
                  <c:v>0.5181</c:v>
                </c:pt>
                <c:pt idx="692">
                  <c:v>0.5181</c:v>
                </c:pt>
                <c:pt idx="693">
                  <c:v>0.5181</c:v>
                </c:pt>
                <c:pt idx="694">
                  <c:v>0.5181</c:v>
                </c:pt>
                <c:pt idx="695">
                  <c:v>0.5181</c:v>
                </c:pt>
                <c:pt idx="696">
                  <c:v>0.5181</c:v>
                </c:pt>
                <c:pt idx="697">
                  <c:v>0.5181</c:v>
                </c:pt>
                <c:pt idx="698">
                  <c:v>0.5181</c:v>
                </c:pt>
                <c:pt idx="699">
                  <c:v>0.5181</c:v>
                </c:pt>
                <c:pt idx="700">
                  <c:v>0.5181</c:v>
                </c:pt>
                <c:pt idx="701">
                  <c:v>0.5181</c:v>
                </c:pt>
                <c:pt idx="702">
                  <c:v>0.5181</c:v>
                </c:pt>
                <c:pt idx="703">
                  <c:v>0.5181</c:v>
                </c:pt>
                <c:pt idx="704">
                  <c:v>0.5181</c:v>
                </c:pt>
                <c:pt idx="705">
                  <c:v>0.5181</c:v>
                </c:pt>
                <c:pt idx="706">
                  <c:v>0.5181</c:v>
                </c:pt>
                <c:pt idx="707">
                  <c:v>0.5181</c:v>
                </c:pt>
                <c:pt idx="708">
                  <c:v>0.5181</c:v>
                </c:pt>
                <c:pt idx="709">
                  <c:v>0.5181</c:v>
                </c:pt>
                <c:pt idx="710">
                  <c:v>0.5181</c:v>
                </c:pt>
                <c:pt idx="711">
                  <c:v>0.5181</c:v>
                </c:pt>
                <c:pt idx="712">
                  <c:v>0.5181</c:v>
                </c:pt>
                <c:pt idx="713">
                  <c:v>0.5181</c:v>
                </c:pt>
                <c:pt idx="714">
                  <c:v>0.5181</c:v>
                </c:pt>
                <c:pt idx="715">
                  <c:v>0.5281</c:v>
                </c:pt>
                <c:pt idx="716">
                  <c:v>0.5281</c:v>
                </c:pt>
                <c:pt idx="717">
                  <c:v>0.5281</c:v>
                </c:pt>
                <c:pt idx="718">
                  <c:v>0.5384</c:v>
                </c:pt>
                <c:pt idx="719">
                  <c:v>0.5384</c:v>
                </c:pt>
                <c:pt idx="720">
                  <c:v>0.548700000000001</c:v>
                </c:pt>
                <c:pt idx="721">
                  <c:v>0.548700000000001</c:v>
                </c:pt>
                <c:pt idx="722">
                  <c:v>0.548700000000001</c:v>
                </c:pt>
                <c:pt idx="723">
                  <c:v>0.548700000000001</c:v>
                </c:pt>
                <c:pt idx="724">
                  <c:v>0.548700000000001</c:v>
                </c:pt>
                <c:pt idx="725">
                  <c:v>0.548700000000001</c:v>
                </c:pt>
                <c:pt idx="726">
                  <c:v>0.548700000000001</c:v>
                </c:pt>
                <c:pt idx="727">
                  <c:v>0.548700000000001</c:v>
                </c:pt>
                <c:pt idx="728">
                  <c:v>0.548700000000001</c:v>
                </c:pt>
                <c:pt idx="729">
                  <c:v>0.548700000000001</c:v>
                </c:pt>
                <c:pt idx="730">
                  <c:v>0.548700000000001</c:v>
                </c:pt>
                <c:pt idx="731">
                  <c:v>0.548700000000001</c:v>
                </c:pt>
                <c:pt idx="732">
                  <c:v>0.5594</c:v>
                </c:pt>
                <c:pt idx="733">
                  <c:v>0.5594</c:v>
                </c:pt>
                <c:pt idx="734">
                  <c:v>0.5594</c:v>
                </c:pt>
                <c:pt idx="735">
                  <c:v>0.5594</c:v>
                </c:pt>
                <c:pt idx="736">
                  <c:v>0.5704</c:v>
                </c:pt>
                <c:pt idx="737">
                  <c:v>0.5704</c:v>
                </c:pt>
                <c:pt idx="738">
                  <c:v>0.5704</c:v>
                </c:pt>
                <c:pt idx="739">
                  <c:v>0.5814</c:v>
                </c:pt>
                <c:pt idx="740">
                  <c:v>0.5814</c:v>
                </c:pt>
                <c:pt idx="741">
                  <c:v>0.5814</c:v>
                </c:pt>
                <c:pt idx="742">
                  <c:v>0.5814</c:v>
                </c:pt>
                <c:pt idx="743">
                  <c:v>0.5814</c:v>
                </c:pt>
                <c:pt idx="744">
                  <c:v>0.5814</c:v>
                </c:pt>
                <c:pt idx="745">
                  <c:v>0.5814</c:v>
                </c:pt>
                <c:pt idx="746">
                  <c:v>0.5814</c:v>
                </c:pt>
                <c:pt idx="747">
                  <c:v>0.5814</c:v>
                </c:pt>
                <c:pt idx="748">
                  <c:v>0.5814</c:v>
                </c:pt>
                <c:pt idx="749">
                  <c:v>0.5814</c:v>
                </c:pt>
                <c:pt idx="750">
                  <c:v>0.5814</c:v>
                </c:pt>
                <c:pt idx="751">
                  <c:v>0.5814</c:v>
                </c:pt>
                <c:pt idx="752">
                  <c:v>0.5814</c:v>
                </c:pt>
                <c:pt idx="753">
                  <c:v>0.5814</c:v>
                </c:pt>
                <c:pt idx="754">
                  <c:v>0.5814</c:v>
                </c:pt>
                <c:pt idx="755">
                  <c:v>0.5814</c:v>
                </c:pt>
                <c:pt idx="756">
                  <c:v>0.5814</c:v>
                </c:pt>
                <c:pt idx="757">
                  <c:v>0.5814</c:v>
                </c:pt>
                <c:pt idx="758">
                  <c:v>0.5814</c:v>
                </c:pt>
                <c:pt idx="759">
                  <c:v>0.5814</c:v>
                </c:pt>
                <c:pt idx="760">
                  <c:v>0.5814</c:v>
                </c:pt>
                <c:pt idx="761">
                  <c:v>0.5814</c:v>
                </c:pt>
                <c:pt idx="762">
                  <c:v>0.5814</c:v>
                </c:pt>
                <c:pt idx="763">
                  <c:v>0.5814</c:v>
                </c:pt>
                <c:pt idx="764">
                  <c:v>0.5814</c:v>
                </c:pt>
                <c:pt idx="765">
                  <c:v>0.5814</c:v>
                </c:pt>
                <c:pt idx="766">
                  <c:v>0.5814</c:v>
                </c:pt>
                <c:pt idx="767">
                  <c:v>0.5814</c:v>
                </c:pt>
                <c:pt idx="768">
                  <c:v>0.5814</c:v>
                </c:pt>
                <c:pt idx="769">
                  <c:v>0.5814</c:v>
                </c:pt>
                <c:pt idx="770">
                  <c:v>0.5814</c:v>
                </c:pt>
                <c:pt idx="771">
                  <c:v>0.5814</c:v>
                </c:pt>
                <c:pt idx="772">
                  <c:v>0.5814</c:v>
                </c:pt>
                <c:pt idx="773">
                  <c:v>0.5814</c:v>
                </c:pt>
                <c:pt idx="774">
                  <c:v>0.5814</c:v>
                </c:pt>
                <c:pt idx="775">
                  <c:v>0.5814</c:v>
                </c:pt>
                <c:pt idx="776">
                  <c:v>0.5814</c:v>
                </c:pt>
                <c:pt idx="777">
                  <c:v>0.5814</c:v>
                </c:pt>
                <c:pt idx="778">
                  <c:v>0.5814</c:v>
                </c:pt>
                <c:pt idx="779">
                  <c:v>0.5814</c:v>
                </c:pt>
                <c:pt idx="780">
                  <c:v>0.5814</c:v>
                </c:pt>
                <c:pt idx="781">
                  <c:v>0.5814</c:v>
                </c:pt>
                <c:pt idx="782">
                  <c:v>0.5814</c:v>
                </c:pt>
                <c:pt idx="783">
                  <c:v>0.5814</c:v>
                </c:pt>
                <c:pt idx="784">
                  <c:v>0.5814</c:v>
                </c:pt>
                <c:pt idx="785">
                  <c:v>0.5814</c:v>
                </c:pt>
                <c:pt idx="786">
                  <c:v>0.5814</c:v>
                </c:pt>
                <c:pt idx="787">
                  <c:v>0.5814</c:v>
                </c:pt>
                <c:pt idx="788">
                  <c:v>0.5814</c:v>
                </c:pt>
                <c:pt idx="789">
                  <c:v>0.5814</c:v>
                </c:pt>
                <c:pt idx="790">
                  <c:v>0.5814</c:v>
                </c:pt>
                <c:pt idx="791">
                  <c:v>0.5814</c:v>
                </c:pt>
                <c:pt idx="792">
                  <c:v>0.5814</c:v>
                </c:pt>
                <c:pt idx="793">
                  <c:v>0.5814</c:v>
                </c:pt>
                <c:pt idx="794">
                  <c:v>0.5814</c:v>
                </c:pt>
                <c:pt idx="795">
                  <c:v>0.5814</c:v>
                </c:pt>
                <c:pt idx="796">
                  <c:v>0.5814</c:v>
                </c:pt>
                <c:pt idx="797">
                  <c:v>0.5814</c:v>
                </c:pt>
                <c:pt idx="798">
                  <c:v>0.5814</c:v>
                </c:pt>
                <c:pt idx="799">
                  <c:v>0.5814</c:v>
                </c:pt>
                <c:pt idx="800">
                  <c:v>0.5814</c:v>
                </c:pt>
                <c:pt idx="801">
                  <c:v>0.633800000000004</c:v>
                </c:pt>
                <c:pt idx="802">
                  <c:v>0.633800000000004</c:v>
                </c:pt>
                <c:pt idx="803">
                  <c:v>0.633800000000004</c:v>
                </c:pt>
                <c:pt idx="804">
                  <c:v>0.633800000000004</c:v>
                </c:pt>
                <c:pt idx="805">
                  <c:v>0.633800000000004</c:v>
                </c:pt>
                <c:pt idx="806">
                  <c:v>0.633800000000004</c:v>
                </c:pt>
                <c:pt idx="807">
                  <c:v>0.633800000000004</c:v>
                </c:pt>
                <c:pt idx="808">
                  <c:v>0.633800000000004</c:v>
                </c:pt>
                <c:pt idx="809">
                  <c:v>0.633800000000004</c:v>
                </c:pt>
                <c:pt idx="810">
                  <c:v>0.633800000000004</c:v>
                </c:pt>
                <c:pt idx="811">
                  <c:v>0.633800000000004</c:v>
                </c:pt>
                <c:pt idx="812">
                  <c:v>0.633800000000004</c:v>
                </c:pt>
                <c:pt idx="813">
                  <c:v>0.633800000000004</c:v>
                </c:pt>
                <c:pt idx="814">
                  <c:v>0.633800000000004</c:v>
                </c:pt>
                <c:pt idx="815">
                  <c:v>0.633800000000004</c:v>
                </c:pt>
                <c:pt idx="816">
                  <c:v>0.633800000000004</c:v>
                </c:pt>
                <c:pt idx="817">
                  <c:v>0.633800000000004</c:v>
                </c:pt>
                <c:pt idx="818">
                  <c:v>0.633800000000004</c:v>
                </c:pt>
                <c:pt idx="819">
                  <c:v>0.633800000000004</c:v>
                </c:pt>
                <c:pt idx="820">
                  <c:v>0.633800000000004</c:v>
                </c:pt>
                <c:pt idx="821">
                  <c:v>0.633800000000004</c:v>
                </c:pt>
                <c:pt idx="822">
                  <c:v>0.633800000000004</c:v>
                </c:pt>
                <c:pt idx="823">
                  <c:v>0.633800000000004</c:v>
                </c:pt>
                <c:pt idx="824">
                  <c:v>0.633800000000004</c:v>
                </c:pt>
                <c:pt idx="825">
                  <c:v>0.633800000000004</c:v>
                </c:pt>
                <c:pt idx="826">
                  <c:v>0.633800000000004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5676248"/>
        <c:axId val="1355682632"/>
      </c:scatterChart>
      <c:valAx>
        <c:axId val="1355676248"/>
        <c:scaling>
          <c:orientation val="minMax"/>
          <c:max val="36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Months post </a:t>
                </a:r>
                <a:r>
                  <a:rPr lang="en-US" dirty="0" smtClean="0"/>
                  <a:t>Randomization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96903150736"/>
              <c:y val="0.94453496241972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355682632"/>
        <c:crosses val="autoZero"/>
        <c:crossBetween val="midCat"/>
        <c:majorUnit val="6.0"/>
      </c:valAx>
      <c:valAx>
        <c:axId val="1355682632"/>
        <c:scaling>
          <c:orientation val="minMax"/>
          <c:max val="0.700000000000002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All-Cause Mortality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0124515640709904"/>
              <c:y val="0.274783791111353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355676248"/>
        <c:crosses val="autoZero"/>
        <c:crossBetween val="midCat"/>
        <c:majorUnit val="0.1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155439171251372"/>
          <c:y val="0.0747289871068223"/>
          <c:w val="0.115846541420487"/>
          <c:h val="0.169097988236513"/>
        </c:manualLayout>
      </c:layout>
      <c:overlay val="0"/>
      <c:spPr>
        <a:noFill/>
        <a:ln w="3175">
          <a:noFill/>
          <a:prstDash val="solid"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chemeClr val="bg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95853997449"/>
          <c:y val="0.0659635417069004"/>
          <c:w val="0.793538110462159"/>
          <c:h val="0.819843909084027"/>
        </c:manualLayout>
      </c:layout>
      <c:scatterChart>
        <c:scatterStyle val="lineMarker"/>
        <c:varyColors val="0"/>
        <c:ser>
          <c:idx val="0"/>
          <c:order val="0"/>
          <c:tx>
            <c:strRef>
              <c:f>'Event KM Data (AT Test)'!$L$2</c:f>
              <c:strCache>
                <c:ptCount val="1"/>
                <c:pt idx="0">
                  <c:v>None - Trace     </c:v>
                </c:pt>
              </c:strCache>
            </c:strRef>
          </c:tx>
          <c:spPr>
            <a:ln w="38100">
              <a:solidFill>
                <a:srgbClr val="D3DCE2"/>
              </a:solidFill>
            </a:ln>
          </c:spPr>
          <c:marker>
            <c:symbol val="none"/>
          </c:marker>
          <c:xVal>
            <c:numRef>
              <c:f>'Event KM Data (AT Test)'!$A$3:$A$1000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0.0657</c:v>
                </c:pt>
                <c:pt idx="3">
                  <c:v>0.0657</c:v>
                </c:pt>
                <c:pt idx="4">
                  <c:v>0.23</c:v>
                </c:pt>
                <c:pt idx="5">
                  <c:v>0.23</c:v>
                </c:pt>
                <c:pt idx="6">
                  <c:v>0.2628</c:v>
                </c:pt>
                <c:pt idx="7">
                  <c:v>0.2628</c:v>
                </c:pt>
                <c:pt idx="8">
                  <c:v>0.5257</c:v>
                </c:pt>
                <c:pt idx="9">
                  <c:v>0.5257</c:v>
                </c:pt>
                <c:pt idx="10">
                  <c:v>0.722800000000004</c:v>
                </c:pt>
                <c:pt idx="11">
                  <c:v>0.722800000000004</c:v>
                </c:pt>
                <c:pt idx="12">
                  <c:v>0.952800000000001</c:v>
                </c:pt>
                <c:pt idx="13">
                  <c:v>0.952800000000001</c:v>
                </c:pt>
                <c:pt idx="14">
                  <c:v>0.952800000000001</c:v>
                </c:pt>
                <c:pt idx="15">
                  <c:v>0.9856</c:v>
                </c:pt>
                <c:pt idx="16">
                  <c:v>0.9856</c:v>
                </c:pt>
                <c:pt idx="17">
                  <c:v>1.0</c:v>
                </c:pt>
                <c:pt idx="18">
                  <c:v>1.215599999999988</c:v>
                </c:pt>
                <c:pt idx="19">
                  <c:v>1.215599999999988</c:v>
                </c:pt>
                <c:pt idx="20">
                  <c:v>1.3142</c:v>
                </c:pt>
                <c:pt idx="21">
                  <c:v>1.3142</c:v>
                </c:pt>
                <c:pt idx="22">
                  <c:v>1.445599999999986</c:v>
                </c:pt>
                <c:pt idx="23">
                  <c:v>1.445599999999986</c:v>
                </c:pt>
                <c:pt idx="24">
                  <c:v>1.478399999999992</c:v>
                </c:pt>
                <c:pt idx="25">
                  <c:v>1.478399999999992</c:v>
                </c:pt>
                <c:pt idx="26">
                  <c:v>1.5441</c:v>
                </c:pt>
                <c:pt idx="27">
                  <c:v>1.5441</c:v>
                </c:pt>
                <c:pt idx="28">
                  <c:v>1.708399999999991</c:v>
                </c:pt>
                <c:pt idx="29">
                  <c:v>1.708399999999991</c:v>
                </c:pt>
                <c:pt idx="30">
                  <c:v>1.839799999999991</c:v>
                </c:pt>
                <c:pt idx="31">
                  <c:v>1.839799999999991</c:v>
                </c:pt>
                <c:pt idx="32">
                  <c:v>1.8727</c:v>
                </c:pt>
                <c:pt idx="33">
                  <c:v>1.8727</c:v>
                </c:pt>
                <c:pt idx="34">
                  <c:v>2.0</c:v>
                </c:pt>
                <c:pt idx="35">
                  <c:v>2.2341</c:v>
                </c:pt>
                <c:pt idx="36">
                  <c:v>2.2341</c:v>
                </c:pt>
                <c:pt idx="37">
                  <c:v>2.2998</c:v>
                </c:pt>
                <c:pt idx="38">
                  <c:v>2.2998</c:v>
                </c:pt>
                <c:pt idx="39">
                  <c:v>2.5626</c:v>
                </c:pt>
                <c:pt idx="40">
                  <c:v>2.5626</c:v>
                </c:pt>
                <c:pt idx="41">
                  <c:v>2.6283</c:v>
                </c:pt>
                <c:pt idx="42">
                  <c:v>2.6283</c:v>
                </c:pt>
                <c:pt idx="43">
                  <c:v>2.7926</c:v>
                </c:pt>
                <c:pt idx="44">
                  <c:v>2.7926</c:v>
                </c:pt>
                <c:pt idx="45">
                  <c:v>2.858299999999997</c:v>
                </c:pt>
                <c:pt idx="46">
                  <c:v>2.858299999999997</c:v>
                </c:pt>
                <c:pt idx="47">
                  <c:v>3.0</c:v>
                </c:pt>
                <c:pt idx="48">
                  <c:v>3.0554</c:v>
                </c:pt>
                <c:pt idx="49">
                  <c:v>3.0554</c:v>
                </c:pt>
                <c:pt idx="50">
                  <c:v>3.318299999999997</c:v>
                </c:pt>
                <c:pt idx="51">
                  <c:v>3.318299999999997</c:v>
                </c:pt>
                <c:pt idx="52">
                  <c:v>3.482499999999998</c:v>
                </c:pt>
                <c:pt idx="53">
                  <c:v>3.482499999999998</c:v>
                </c:pt>
                <c:pt idx="54">
                  <c:v>3.5483</c:v>
                </c:pt>
                <c:pt idx="55">
                  <c:v>3.5483</c:v>
                </c:pt>
                <c:pt idx="56">
                  <c:v>3.9097</c:v>
                </c:pt>
                <c:pt idx="57">
                  <c:v>3.9097</c:v>
                </c:pt>
                <c:pt idx="58">
                  <c:v>3.942499999999998</c:v>
                </c:pt>
                <c:pt idx="59">
                  <c:v>3.942499999999998</c:v>
                </c:pt>
                <c:pt idx="60">
                  <c:v>4.0</c:v>
                </c:pt>
                <c:pt idx="61">
                  <c:v>4.271</c:v>
                </c:pt>
                <c:pt idx="62">
                  <c:v>4.271</c:v>
                </c:pt>
                <c:pt idx="63">
                  <c:v>4.4025</c:v>
                </c:pt>
                <c:pt idx="64">
                  <c:v>4.4025</c:v>
                </c:pt>
                <c:pt idx="65">
                  <c:v>4.8953</c:v>
                </c:pt>
                <c:pt idx="66">
                  <c:v>4.8953</c:v>
                </c:pt>
                <c:pt idx="67">
                  <c:v>5.0</c:v>
                </c:pt>
                <c:pt idx="68">
                  <c:v>5.0267</c:v>
                </c:pt>
                <c:pt idx="69">
                  <c:v>5.0267</c:v>
                </c:pt>
                <c:pt idx="70">
                  <c:v>5.0924</c:v>
                </c:pt>
                <c:pt idx="71">
                  <c:v>5.0924</c:v>
                </c:pt>
                <c:pt idx="72">
                  <c:v>5.190999999999994</c:v>
                </c:pt>
                <c:pt idx="73">
                  <c:v>5.190999999999994</c:v>
                </c:pt>
                <c:pt idx="74">
                  <c:v>5.650899999999995</c:v>
                </c:pt>
                <c:pt idx="75">
                  <c:v>5.650899999999995</c:v>
                </c:pt>
                <c:pt idx="76">
                  <c:v>5.7166</c:v>
                </c:pt>
                <c:pt idx="77">
                  <c:v>5.847999999999994</c:v>
                </c:pt>
                <c:pt idx="78">
                  <c:v>5.847999999999994</c:v>
                </c:pt>
                <c:pt idx="79">
                  <c:v>5.946600000000013</c:v>
                </c:pt>
                <c:pt idx="80">
                  <c:v>5.946600000000013</c:v>
                </c:pt>
                <c:pt idx="81">
                  <c:v>6.0</c:v>
                </c:pt>
                <c:pt idx="82">
                  <c:v>6.1437</c:v>
                </c:pt>
                <c:pt idx="83">
                  <c:v>6.1437</c:v>
                </c:pt>
                <c:pt idx="84">
                  <c:v>6.1766</c:v>
                </c:pt>
                <c:pt idx="85">
                  <c:v>6.340899999999999</c:v>
                </c:pt>
                <c:pt idx="86">
                  <c:v>6.340899999999999</c:v>
                </c:pt>
                <c:pt idx="87">
                  <c:v>6.406600000000013</c:v>
                </c:pt>
                <c:pt idx="88">
                  <c:v>6.406600000000013</c:v>
                </c:pt>
                <c:pt idx="89">
                  <c:v>6.439400000000012</c:v>
                </c:pt>
                <c:pt idx="90">
                  <c:v>6.439400000000012</c:v>
                </c:pt>
                <c:pt idx="91">
                  <c:v>6.767999999999991</c:v>
                </c:pt>
                <c:pt idx="92">
                  <c:v>6.767999999999991</c:v>
                </c:pt>
                <c:pt idx="93">
                  <c:v>7.0</c:v>
                </c:pt>
                <c:pt idx="94">
                  <c:v>7.162199999999975</c:v>
                </c:pt>
                <c:pt idx="95">
                  <c:v>7.162199999999975</c:v>
                </c:pt>
                <c:pt idx="96">
                  <c:v>7.392199999999994</c:v>
                </c:pt>
                <c:pt idx="97">
                  <c:v>7.392199999999994</c:v>
                </c:pt>
                <c:pt idx="98">
                  <c:v>7.7207</c:v>
                </c:pt>
                <c:pt idx="99">
                  <c:v>7.7207</c:v>
                </c:pt>
                <c:pt idx="100">
                  <c:v>7.7536</c:v>
                </c:pt>
                <c:pt idx="101">
                  <c:v>7.7536</c:v>
                </c:pt>
                <c:pt idx="102">
                  <c:v>7.884999999999994</c:v>
                </c:pt>
                <c:pt idx="103">
                  <c:v>7.884999999999994</c:v>
                </c:pt>
                <c:pt idx="104">
                  <c:v>8.0</c:v>
                </c:pt>
                <c:pt idx="105">
                  <c:v>8.016400000000002</c:v>
                </c:pt>
                <c:pt idx="106">
                  <c:v>8.016400000000002</c:v>
                </c:pt>
                <c:pt idx="107">
                  <c:v>8.049300000000001</c:v>
                </c:pt>
                <c:pt idx="108">
                  <c:v>8.049300000000001</c:v>
                </c:pt>
                <c:pt idx="109">
                  <c:v>8.0821</c:v>
                </c:pt>
                <c:pt idx="110">
                  <c:v>8.0821</c:v>
                </c:pt>
                <c:pt idx="111">
                  <c:v>8.279300000000001</c:v>
                </c:pt>
                <c:pt idx="112">
                  <c:v>8.279300000000001</c:v>
                </c:pt>
                <c:pt idx="113">
                  <c:v>8.345</c:v>
                </c:pt>
                <c:pt idx="114">
                  <c:v>8.345</c:v>
                </c:pt>
                <c:pt idx="115">
                  <c:v>8.4435</c:v>
                </c:pt>
                <c:pt idx="116">
                  <c:v>8.4435</c:v>
                </c:pt>
                <c:pt idx="117">
                  <c:v>8.542100000000001</c:v>
                </c:pt>
                <c:pt idx="118">
                  <c:v>8.542100000000001</c:v>
                </c:pt>
                <c:pt idx="119">
                  <c:v>8.7392</c:v>
                </c:pt>
                <c:pt idx="120">
                  <c:v>8.7392</c:v>
                </c:pt>
                <c:pt idx="121">
                  <c:v>8.7721</c:v>
                </c:pt>
                <c:pt idx="122">
                  <c:v>8.7721</c:v>
                </c:pt>
                <c:pt idx="123">
                  <c:v>8.804900000000003</c:v>
                </c:pt>
                <c:pt idx="124">
                  <c:v>8.804900000000003</c:v>
                </c:pt>
                <c:pt idx="125">
                  <c:v>9.0</c:v>
                </c:pt>
                <c:pt idx="126">
                  <c:v>9.0349</c:v>
                </c:pt>
                <c:pt idx="127">
                  <c:v>9.0349</c:v>
                </c:pt>
                <c:pt idx="128">
                  <c:v>9.2649</c:v>
                </c:pt>
                <c:pt idx="129">
                  <c:v>9.2649</c:v>
                </c:pt>
                <c:pt idx="130">
                  <c:v>9.3306</c:v>
                </c:pt>
                <c:pt idx="131">
                  <c:v>9.3306</c:v>
                </c:pt>
                <c:pt idx="132">
                  <c:v>9.790600000000001</c:v>
                </c:pt>
                <c:pt idx="133">
                  <c:v>9.790600000000001</c:v>
                </c:pt>
                <c:pt idx="134">
                  <c:v>9.9877</c:v>
                </c:pt>
                <c:pt idx="135">
                  <c:v>9.9877</c:v>
                </c:pt>
                <c:pt idx="136">
                  <c:v>10.0</c:v>
                </c:pt>
                <c:pt idx="137">
                  <c:v>11.0</c:v>
                </c:pt>
                <c:pt idx="138">
                  <c:v>11.269</c:v>
                </c:pt>
                <c:pt idx="139">
                  <c:v>11.269</c:v>
                </c:pt>
                <c:pt idx="140">
                  <c:v>11.36760000000002</c:v>
                </c:pt>
                <c:pt idx="141">
                  <c:v>11.36760000000002</c:v>
                </c:pt>
                <c:pt idx="142">
                  <c:v>11.6961</c:v>
                </c:pt>
                <c:pt idx="143">
                  <c:v>11.6961</c:v>
                </c:pt>
                <c:pt idx="144">
                  <c:v>12.0</c:v>
                </c:pt>
                <c:pt idx="145">
                  <c:v>12.1889</c:v>
                </c:pt>
                <c:pt idx="146">
                  <c:v>12.2218</c:v>
                </c:pt>
                <c:pt idx="147">
                  <c:v>12.2218</c:v>
                </c:pt>
                <c:pt idx="148">
                  <c:v>12.7803</c:v>
                </c:pt>
                <c:pt idx="149">
                  <c:v>12.846</c:v>
                </c:pt>
                <c:pt idx="150">
                  <c:v>13.0</c:v>
                </c:pt>
                <c:pt idx="151">
                  <c:v>13.2074</c:v>
                </c:pt>
                <c:pt idx="152">
                  <c:v>13.2074</c:v>
                </c:pt>
                <c:pt idx="153">
                  <c:v>13.6016</c:v>
                </c:pt>
                <c:pt idx="154">
                  <c:v>13.6016</c:v>
                </c:pt>
                <c:pt idx="155">
                  <c:v>13.7002</c:v>
                </c:pt>
                <c:pt idx="156">
                  <c:v>13.7002</c:v>
                </c:pt>
                <c:pt idx="157">
                  <c:v>13.7988</c:v>
                </c:pt>
                <c:pt idx="158">
                  <c:v>13.7988</c:v>
                </c:pt>
                <c:pt idx="159">
                  <c:v>13.7988</c:v>
                </c:pt>
                <c:pt idx="160">
                  <c:v>13.96300000000001</c:v>
                </c:pt>
                <c:pt idx="161">
                  <c:v>13.96300000000001</c:v>
                </c:pt>
                <c:pt idx="162">
                  <c:v>14.0</c:v>
                </c:pt>
                <c:pt idx="163">
                  <c:v>14.1273</c:v>
                </c:pt>
                <c:pt idx="164">
                  <c:v>14.1273</c:v>
                </c:pt>
                <c:pt idx="165">
                  <c:v>14.5873</c:v>
                </c:pt>
                <c:pt idx="166">
                  <c:v>14.5873</c:v>
                </c:pt>
                <c:pt idx="167">
                  <c:v>14.9815</c:v>
                </c:pt>
                <c:pt idx="168">
                  <c:v>14.9815</c:v>
                </c:pt>
                <c:pt idx="169">
                  <c:v>15.0</c:v>
                </c:pt>
                <c:pt idx="170">
                  <c:v>15.0472</c:v>
                </c:pt>
                <c:pt idx="171">
                  <c:v>15.0472</c:v>
                </c:pt>
                <c:pt idx="172">
                  <c:v>15.5729</c:v>
                </c:pt>
                <c:pt idx="173">
                  <c:v>15.5729</c:v>
                </c:pt>
                <c:pt idx="174">
                  <c:v>15.83570000000001</c:v>
                </c:pt>
                <c:pt idx="175">
                  <c:v>15.83570000000001</c:v>
                </c:pt>
                <c:pt idx="176">
                  <c:v>16.0</c:v>
                </c:pt>
                <c:pt idx="177">
                  <c:v>16.26279999999971</c:v>
                </c:pt>
                <c:pt idx="178">
                  <c:v>16.26279999999971</c:v>
                </c:pt>
                <c:pt idx="179">
                  <c:v>16.3614</c:v>
                </c:pt>
                <c:pt idx="180">
                  <c:v>16.3614</c:v>
                </c:pt>
                <c:pt idx="181">
                  <c:v>16.52569999999982</c:v>
                </c:pt>
                <c:pt idx="182">
                  <c:v>16.52569999999982</c:v>
                </c:pt>
                <c:pt idx="183">
                  <c:v>16.62419999999999</c:v>
                </c:pt>
                <c:pt idx="184">
                  <c:v>16.62419999999999</c:v>
                </c:pt>
                <c:pt idx="185">
                  <c:v>16.72279999999974</c:v>
                </c:pt>
                <c:pt idx="186">
                  <c:v>16.72279999999974</c:v>
                </c:pt>
                <c:pt idx="187">
                  <c:v>17.0</c:v>
                </c:pt>
                <c:pt idx="188">
                  <c:v>17.11700000000015</c:v>
                </c:pt>
                <c:pt idx="189">
                  <c:v>17.11700000000015</c:v>
                </c:pt>
                <c:pt idx="190">
                  <c:v>17.5113</c:v>
                </c:pt>
                <c:pt idx="191">
                  <c:v>17.5113</c:v>
                </c:pt>
                <c:pt idx="192">
                  <c:v>18.0</c:v>
                </c:pt>
                <c:pt idx="193">
                  <c:v>18.037</c:v>
                </c:pt>
                <c:pt idx="194">
                  <c:v>18.037</c:v>
                </c:pt>
                <c:pt idx="195">
                  <c:v>18.79259999999978</c:v>
                </c:pt>
                <c:pt idx="196">
                  <c:v>18.79259999999978</c:v>
                </c:pt>
                <c:pt idx="197">
                  <c:v>18.8583</c:v>
                </c:pt>
                <c:pt idx="198">
                  <c:v>18.8583</c:v>
                </c:pt>
                <c:pt idx="199">
                  <c:v>19.0</c:v>
                </c:pt>
                <c:pt idx="200">
                  <c:v>19.1869</c:v>
                </c:pt>
                <c:pt idx="201">
                  <c:v>19.1869</c:v>
                </c:pt>
                <c:pt idx="202">
                  <c:v>19.3511</c:v>
                </c:pt>
                <c:pt idx="203">
                  <c:v>19.3511</c:v>
                </c:pt>
                <c:pt idx="204">
                  <c:v>19.5154</c:v>
                </c:pt>
                <c:pt idx="205">
                  <c:v>19.5154</c:v>
                </c:pt>
                <c:pt idx="206">
                  <c:v>19.77819999999985</c:v>
                </c:pt>
                <c:pt idx="207">
                  <c:v>19.77819999999985</c:v>
                </c:pt>
                <c:pt idx="208">
                  <c:v>20.0</c:v>
                </c:pt>
                <c:pt idx="209">
                  <c:v>20.6982</c:v>
                </c:pt>
                <c:pt idx="210">
                  <c:v>20.6982</c:v>
                </c:pt>
                <c:pt idx="211">
                  <c:v>21.0</c:v>
                </c:pt>
                <c:pt idx="212">
                  <c:v>21.3552</c:v>
                </c:pt>
                <c:pt idx="213">
                  <c:v>21.3552</c:v>
                </c:pt>
                <c:pt idx="214">
                  <c:v>21.4538</c:v>
                </c:pt>
                <c:pt idx="215">
                  <c:v>21.4538</c:v>
                </c:pt>
                <c:pt idx="216">
                  <c:v>22.0</c:v>
                </c:pt>
                <c:pt idx="217">
                  <c:v>22.078</c:v>
                </c:pt>
                <c:pt idx="218">
                  <c:v>22.078</c:v>
                </c:pt>
                <c:pt idx="219">
                  <c:v>22.11090000000015</c:v>
                </c:pt>
                <c:pt idx="220">
                  <c:v>22.11090000000015</c:v>
                </c:pt>
                <c:pt idx="221">
                  <c:v>22.40659999999982</c:v>
                </c:pt>
                <c:pt idx="222">
                  <c:v>22.96509999999978</c:v>
                </c:pt>
                <c:pt idx="223">
                  <c:v>23.0</c:v>
                </c:pt>
                <c:pt idx="224">
                  <c:v>23.4908</c:v>
                </c:pt>
                <c:pt idx="225">
                  <c:v>23.4908</c:v>
                </c:pt>
                <c:pt idx="226">
                  <c:v>23.4908</c:v>
                </c:pt>
                <c:pt idx="227">
                  <c:v>23.81929999999999</c:v>
                </c:pt>
                <c:pt idx="228">
                  <c:v>23.98359999999973</c:v>
                </c:pt>
                <c:pt idx="229">
                  <c:v>23.98359999999973</c:v>
                </c:pt>
                <c:pt idx="230">
                  <c:v>23.98359999999973</c:v>
                </c:pt>
                <c:pt idx="231">
                  <c:v>24.0</c:v>
                </c:pt>
                <c:pt idx="232">
                  <c:v>24.1807</c:v>
                </c:pt>
                <c:pt idx="233">
                  <c:v>24.44349999999978</c:v>
                </c:pt>
                <c:pt idx="234">
                  <c:v>24.4764</c:v>
                </c:pt>
                <c:pt idx="235">
                  <c:v>24.4764</c:v>
                </c:pt>
                <c:pt idx="236">
                  <c:v>24.77209999999985</c:v>
                </c:pt>
                <c:pt idx="237">
                  <c:v>24.80490000000004</c:v>
                </c:pt>
                <c:pt idx="238">
                  <c:v>24.90349999999982</c:v>
                </c:pt>
                <c:pt idx="239">
                  <c:v>24.96919999999982</c:v>
                </c:pt>
                <c:pt idx="240">
                  <c:v>25.0</c:v>
                </c:pt>
                <c:pt idx="241">
                  <c:v>25.03490000000014</c:v>
                </c:pt>
                <c:pt idx="242">
                  <c:v>25.06779999999985</c:v>
                </c:pt>
                <c:pt idx="243">
                  <c:v>25.13350000000001</c:v>
                </c:pt>
                <c:pt idx="244">
                  <c:v>25.2649</c:v>
                </c:pt>
                <c:pt idx="245">
                  <c:v>25.52769999999999</c:v>
                </c:pt>
                <c:pt idx="246">
                  <c:v>25.56059999999982</c:v>
                </c:pt>
                <c:pt idx="247">
                  <c:v>25.6263</c:v>
                </c:pt>
                <c:pt idx="248">
                  <c:v>26.0</c:v>
                </c:pt>
                <c:pt idx="249">
                  <c:v>26.0862</c:v>
                </c:pt>
                <c:pt idx="250">
                  <c:v>26.0862</c:v>
                </c:pt>
                <c:pt idx="251">
                  <c:v>26.152</c:v>
                </c:pt>
                <c:pt idx="252">
                  <c:v>26.152</c:v>
                </c:pt>
                <c:pt idx="253">
                  <c:v>26.48049999999974</c:v>
                </c:pt>
                <c:pt idx="254">
                  <c:v>26.48049999999974</c:v>
                </c:pt>
                <c:pt idx="255">
                  <c:v>26.64480000000013</c:v>
                </c:pt>
                <c:pt idx="256">
                  <c:v>26.7105</c:v>
                </c:pt>
                <c:pt idx="257">
                  <c:v>26.74329999999985</c:v>
                </c:pt>
                <c:pt idx="258">
                  <c:v>26.74329999999985</c:v>
                </c:pt>
                <c:pt idx="259">
                  <c:v>26.77619999999999</c:v>
                </c:pt>
                <c:pt idx="260">
                  <c:v>26.77619999999999</c:v>
                </c:pt>
                <c:pt idx="261">
                  <c:v>26.8419</c:v>
                </c:pt>
                <c:pt idx="262">
                  <c:v>26.8419</c:v>
                </c:pt>
                <c:pt idx="263">
                  <c:v>27.0</c:v>
                </c:pt>
                <c:pt idx="264">
                  <c:v>27.1704</c:v>
                </c:pt>
                <c:pt idx="265">
                  <c:v>27.1704</c:v>
                </c:pt>
                <c:pt idx="266">
                  <c:v>28.0</c:v>
                </c:pt>
                <c:pt idx="267">
                  <c:v>28.3203</c:v>
                </c:pt>
                <c:pt idx="268">
                  <c:v>28.3203</c:v>
                </c:pt>
                <c:pt idx="269">
                  <c:v>28.38599999999998</c:v>
                </c:pt>
                <c:pt idx="270">
                  <c:v>28.51749999999999</c:v>
                </c:pt>
                <c:pt idx="271">
                  <c:v>28.51749999999999</c:v>
                </c:pt>
                <c:pt idx="272">
                  <c:v>28.58319999999985</c:v>
                </c:pt>
                <c:pt idx="273">
                  <c:v>28.58319999999985</c:v>
                </c:pt>
                <c:pt idx="274">
                  <c:v>29.0</c:v>
                </c:pt>
                <c:pt idx="275">
                  <c:v>29.0103</c:v>
                </c:pt>
                <c:pt idx="276">
                  <c:v>29.0103</c:v>
                </c:pt>
                <c:pt idx="277">
                  <c:v>29.1417</c:v>
                </c:pt>
                <c:pt idx="278">
                  <c:v>29.1417</c:v>
                </c:pt>
                <c:pt idx="279">
                  <c:v>29.27309999999999</c:v>
                </c:pt>
                <c:pt idx="280">
                  <c:v>29.27309999999999</c:v>
                </c:pt>
                <c:pt idx="281">
                  <c:v>30.0</c:v>
                </c:pt>
                <c:pt idx="282">
                  <c:v>30.58729999999989</c:v>
                </c:pt>
                <c:pt idx="283">
                  <c:v>30.58729999999989</c:v>
                </c:pt>
                <c:pt idx="284">
                  <c:v>31.0</c:v>
                </c:pt>
                <c:pt idx="285">
                  <c:v>31.01439999999999</c:v>
                </c:pt>
                <c:pt idx="286">
                  <c:v>31.01439999999999</c:v>
                </c:pt>
                <c:pt idx="287">
                  <c:v>31.6386</c:v>
                </c:pt>
                <c:pt idx="288">
                  <c:v>31.67150000000001</c:v>
                </c:pt>
                <c:pt idx="289">
                  <c:v>31.67150000000001</c:v>
                </c:pt>
                <c:pt idx="290">
                  <c:v>31.7043</c:v>
                </c:pt>
                <c:pt idx="291">
                  <c:v>31.7043</c:v>
                </c:pt>
                <c:pt idx="292">
                  <c:v>32.0</c:v>
                </c:pt>
                <c:pt idx="293">
                  <c:v>32.06570000000011</c:v>
                </c:pt>
                <c:pt idx="294">
                  <c:v>32.06570000000011</c:v>
                </c:pt>
                <c:pt idx="295">
                  <c:v>32.29570000000033</c:v>
                </c:pt>
                <c:pt idx="296">
                  <c:v>32.29570000000033</c:v>
                </c:pt>
                <c:pt idx="297">
                  <c:v>32.3614</c:v>
                </c:pt>
                <c:pt idx="298">
                  <c:v>32.3614</c:v>
                </c:pt>
                <c:pt idx="299">
                  <c:v>32.52570000000024</c:v>
                </c:pt>
                <c:pt idx="300">
                  <c:v>32.52570000000024</c:v>
                </c:pt>
                <c:pt idx="301">
                  <c:v>32.5914</c:v>
                </c:pt>
                <c:pt idx="302">
                  <c:v>32.5914</c:v>
                </c:pt>
                <c:pt idx="303">
                  <c:v>33.0</c:v>
                </c:pt>
                <c:pt idx="304">
                  <c:v>33.117</c:v>
                </c:pt>
                <c:pt idx="305">
                  <c:v>33.117</c:v>
                </c:pt>
                <c:pt idx="306">
                  <c:v>33.2156</c:v>
                </c:pt>
                <c:pt idx="307">
                  <c:v>33.2156</c:v>
                </c:pt>
                <c:pt idx="308">
                  <c:v>33.2813</c:v>
                </c:pt>
                <c:pt idx="309">
                  <c:v>33.2813</c:v>
                </c:pt>
                <c:pt idx="310">
                  <c:v>33.57700000000001</c:v>
                </c:pt>
                <c:pt idx="311">
                  <c:v>33.77410000000001</c:v>
                </c:pt>
                <c:pt idx="312">
                  <c:v>33.807</c:v>
                </c:pt>
                <c:pt idx="313">
                  <c:v>33.807</c:v>
                </c:pt>
                <c:pt idx="314">
                  <c:v>33.9713</c:v>
                </c:pt>
                <c:pt idx="315">
                  <c:v>33.9713</c:v>
                </c:pt>
                <c:pt idx="316">
                  <c:v>34.0</c:v>
                </c:pt>
                <c:pt idx="317">
                  <c:v>34.0698</c:v>
                </c:pt>
                <c:pt idx="318">
                  <c:v>34.0698</c:v>
                </c:pt>
                <c:pt idx="319">
                  <c:v>34.2012</c:v>
                </c:pt>
                <c:pt idx="320">
                  <c:v>34.23410000000001</c:v>
                </c:pt>
                <c:pt idx="321">
                  <c:v>34.26690000000011</c:v>
                </c:pt>
                <c:pt idx="322">
                  <c:v>34.3984</c:v>
                </c:pt>
                <c:pt idx="323">
                  <c:v>34.4312</c:v>
                </c:pt>
                <c:pt idx="324">
                  <c:v>34.49690000000001</c:v>
                </c:pt>
                <c:pt idx="325">
                  <c:v>34.6612</c:v>
                </c:pt>
                <c:pt idx="326">
                  <c:v>34.79260000000021</c:v>
                </c:pt>
                <c:pt idx="327">
                  <c:v>34.9569</c:v>
                </c:pt>
                <c:pt idx="328">
                  <c:v>35.0</c:v>
                </c:pt>
                <c:pt idx="329">
                  <c:v>35.08830000000001</c:v>
                </c:pt>
                <c:pt idx="330">
                  <c:v>35.1869</c:v>
                </c:pt>
                <c:pt idx="331">
                  <c:v>35.3511</c:v>
                </c:pt>
                <c:pt idx="332">
                  <c:v>35.3511</c:v>
                </c:pt>
                <c:pt idx="333">
                  <c:v>35.4168</c:v>
                </c:pt>
                <c:pt idx="334">
                  <c:v>35.4497</c:v>
                </c:pt>
                <c:pt idx="335">
                  <c:v>35.4825</c:v>
                </c:pt>
                <c:pt idx="336">
                  <c:v>35.4825</c:v>
                </c:pt>
                <c:pt idx="337">
                  <c:v>35.4825</c:v>
                </c:pt>
                <c:pt idx="338">
                  <c:v>35.5154</c:v>
                </c:pt>
                <c:pt idx="339">
                  <c:v>35.64680000000001</c:v>
                </c:pt>
                <c:pt idx="340">
                  <c:v>35.67970000000001</c:v>
                </c:pt>
                <c:pt idx="341">
                  <c:v>35.71250000000001</c:v>
                </c:pt>
                <c:pt idx="342">
                  <c:v>35.77820000000001</c:v>
                </c:pt>
                <c:pt idx="343">
                  <c:v>35.8768</c:v>
                </c:pt>
                <c:pt idx="344">
                  <c:v>35.9097</c:v>
                </c:pt>
                <c:pt idx="345">
                  <c:v>35.9425</c:v>
                </c:pt>
                <c:pt idx="346">
                  <c:v>35.9754</c:v>
                </c:pt>
                <c:pt idx="347">
                  <c:v>36.0</c:v>
                </c:pt>
                <c:pt idx="348">
                  <c:v>36.0082</c:v>
                </c:pt>
                <c:pt idx="349">
                  <c:v>36.0411</c:v>
                </c:pt>
                <c:pt idx="350">
                  <c:v>36.1396</c:v>
                </c:pt>
                <c:pt idx="351">
                  <c:v>36.17250000000006</c:v>
                </c:pt>
                <c:pt idx="352">
                  <c:v>36.271</c:v>
                </c:pt>
                <c:pt idx="353">
                  <c:v>36.3039</c:v>
                </c:pt>
                <c:pt idx="354">
                  <c:v>36.3368</c:v>
                </c:pt>
                <c:pt idx="355">
                  <c:v>36.4025</c:v>
                </c:pt>
                <c:pt idx="356">
                  <c:v>36.4025</c:v>
                </c:pt>
                <c:pt idx="357">
                  <c:v>36.4025</c:v>
                </c:pt>
                <c:pt idx="358">
                  <c:v>36.43530000000001</c:v>
                </c:pt>
                <c:pt idx="359">
                  <c:v>36.4682</c:v>
                </c:pt>
                <c:pt idx="360">
                  <c:v>36.501</c:v>
                </c:pt>
                <c:pt idx="361">
                  <c:v>36.5339</c:v>
                </c:pt>
                <c:pt idx="362">
                  <c:v>36.5996</c:v>
                </c:pt>
                <c:pt idx="363">
                  <c:v>36.63240000000001</c:v>
                </c:pt>
                <c:pt idx="364">
                  <c:v>36.66530000000028</c:v>
                </c:pt>
                <c:pt idx="365">
                  <c:v>36.69820000000016</c:v>
                </c:pt>
                <c:pt idx="366">
                  <c:v>36.731</c:v>
                </c:pt>
                <c:pt idx="367">
                  <c:v>36.76390000000011</c:v>
                </c:pt>
                <c:pt idx="368">
                  <c:v>36.79670000000026</c:v>
                </c:pt>
                <c:pt idx="369">
                  <c:v>36.8624</c:v>
                </c:pt>
                <c:pt idx="370">
                  <c:v>36.89530000000001</c:v>
                </c:pt>
                <c:pt idx="371">
                  <c:v>36.92810000000024</c:v>
                </c:pt>
                <c:pt idx="372">
                  <c:v>36.96100000000001</c:v>
                </c:pt>
                <c:pt idx="373">
                  <c:v>36.9938</c:v>
                </c:pt>
                <c:pt idx="374">
                  <c:v>37.0</c:v>
                </c:pt>
                <c:pt idx="375">
                  <c:v>37.02670000000001</c:v>
                </c:pt>
                <c:pt idx="376">
                  <c:v>37.02670000000001</c:v>
                </c:pt>
                <c:pt idx="377">
                  <c:v>37.09240000000001</c:v>
                </c:pt>
                <c:pt idx="378">
                  <c:v>37.12530000000031</c:v>
                </c:pt>
                <c:pt idx="379">
                  <c:v>37.15810000000001</c:v>
                </c:pt>
                <c:pt idx="380">
                  <c:v>37.191</c:v>
                </c:pt>
                <c:pt idx="381">
                  <c:v>37.191</c:v>
                </c:pt>
                <c:pt idx="382">
                  <c:v>37.22380000000001</c:v>
                </c:pt>
                <c:pt idx="383">
                  <c:v>37.2567</c:v>
                </c:pt>
                <c:pt idx="384">
                  <c:v>37.28950000000001</c:v>
                </c:pt>
                <c:pt idx="385">
                  <c:v>37.3224</c:v>
                </c:pt>
                <c:pt idx="386">
                  <c:v>37.3224</c:v>
                </c:pt>
                <c:pt idx="387">
                  <c:v>37.3552</c:v>
                </c:pt>
                <c:pt idx="388">
                  <c:v>37.4209</c:v>
                </c:pt>
                <c:pt idx="389">
                  <c:v>37.78230000000006</c:v>
                </c:pt>
                <c:pt idx="390">
                  <c:v>37.9466</c:v>
                </c:pt>
                <c:pt idx="391">
                  <c:v>37.9466</c:v>
                </c:pt>
                <c:pt idx="392">
                  <c:v>37.9466</c:v>
                </c:pt>
                <c:pt idx="393">
                  <c:v>37.9795</c:v>
                </c:pt>
                <c:pt idx="394">
                  <c:v>38.0</c:v>
                </c:pt>
                <c:pt idx="395">
                  <c:v>38.0123</c:v>
                </c:pt>
                <c:pt idx="396">
                  <c:v>38.2094</c:v>
                </c:pt>
                <c:pt idx="397">
                  <c:v>38.3409</c:v>
                </c:pt>
                <c:pt idx="398">
                  <c:v>38.4066</c:v>
                </c:pt>
                <c:pt idx="399">
                  <c:v>38.6037</c:v>
                </c:pt>
                <c:pt idx="400">
                  <c:v>38.6037</c:v>
                </c:pt>
                <c:pt idx="401">
                  <c:v>38.6366</c:v>
                </c:pt>
                <c:pt idx="402">
                  <c:v>38.8337</c:v>
                </c:pt>
                <c:pt idx="403">
                  <c:v>38.8994</c:v>
                </c:pt>
                <c:pt idx="404">
                  <c:v>38.9979</c:v>
                </c:pt>
                <c:pt idx="405">
                  <c:v>39.0</c:v>
                </c:pt>
                <c:pt idx="406">
                  <c:v>39.5565</c:v>
                </c:pt>
                <c:pt idx="407">
                  <c:v>39.5565</c:v>
                </c:pt>
                <c:pt idx="408">
                  <c:v>39.8193</c:v>
                </c:pt>
                <c:pt idx="409">
                  <c:v>40.0</c:v>
                </c:pt>
                <c:pt idx="410">
                  <c:v>40.6407</c:v>
                </c:pt>
                <c:pt idx="411">
                  <c:v>40.67350000000001</c:v>
                </c:pt>
                <c:pt idx="412">
                  <c:v>40.9692</c:v>
                </c:pt>
                <c:pt idx="413">
                  <c:v>41.0</c:v>
                </c:pt>
                <c:pt idx="414">
                  <c:v>41.0349</c:v>
                </c:pt>
                <c:pt idx="415">
                  <c:v>41.92200000000001</c:v>
                </c:pt>
                <c:pt idx="416">
                  <c:v>41.92200000000001</c:v>
                </c:pt>
                <c:pt idx="417">
                  <c:v>41.9877</c:v>
                </c:pt>
                <c:pt idx="418">
                  <c:v>42.0</c:v>
                </c:pt>
                <c:pt idx="419">
                  <c:v>42.6448</c:v>
                </c:pt>
                <c:pt idx="420">
                  <c:v>42.7105</c:v>
                </c:pt>
                <c:pt idx="421">
                  <c:v>42.7105</c:v>
                </c:pt>
                <c:pt idx="422">
                  <c:v>42.74330000000001</c:v>
                </c:pt>
                <c:pt idx="423">
                  <c:v>42.74330000000001</c:v>
                </c:pt>
                <c:pt idx="424">
                  <c:v>42.9733</c:v>
                </c:pt>
                <c:pt idx="425">
                  <c:v>43.0</c:v>
                </c:pt>
                <c:pt idx="426">
                  <c:v>43.26900000000001</c:v>
                </c:pt>
                <c:pt idx="427">
                  <c:v>44.0</c:v>
                </c:pt>
                <c:pt idx="428">
                  <c:v>44.1561</c:v>
                </c:pt>
                <c:pt idx="429">
                  <c:v>44.1561</c:v>
                </c:pt>
                <c:pt idx="430">
                  <c:v>44.2218</c:v>
                </c:pt>
                <c:pt idx="431">
                  <c:v>44.2218</c:v>
                </c:pt>
                <c:pt idx="432">
                  <c:v>44.2218</c:v>
                </c:pt>
                <c:pt idx="433">
                  <c:v>45.0</c:v>
                </c:pt>
                <c:pt idx="434">
                  <c:v>45.076</c:v>
                </c:pt>
                <c:pt idx="435">
                  <c:v>45.1088</c:v>
                </c:pt>
                <c:pt idx="436">
                  <c:v>45.1745</c:v>
                </c:pt>
                <c:pt idx="437">
                  <c:v>45.5688</c:v>
                </c:pt>
                <c:pt idx="438">
                  <c:v>45.6345</c:v>
                </c:pt>
                <c:pt idx="439">
                  <c:v>46.0</c:v>
                </c:pt>
                <c:pt idx="440">
                  <c:v>46.06160000000001</c:v>
                </c:pt>
                <c:pt idx="441">
                  <c:v>46.1602</c:v>
                </c:pt>
                <c:pt idx="442">
                  <c:v>46.1602</c:v>
                </c:pt>
                <c:pt idx="443">
                  <c:v>46.19300000000001</c:v>
                </c:pt>
                <c:pt idx="444">
                  <c:v>46.423</c:v>
                </c:pt>
                <c:pt idx="445">
                  <c:v>46.4559</c:v>
                </c:pt>
                <c:pt idx="446">
                  <c:v>46.52160000000001</c:v>
                </c:pt>
                <c:pt idx="447">
                  <c:v>46.7515</c:v>
                </c:pt>
                <c:pt idx="448">
                  <c:v>46.9158</c:v>
                </c:pt>
                <c:pt idx="449">
                  <c:v>46.9158</c:v>
                </c:pt>
                <c:pt idx="450">
                  <c:v>46.9158</c:v>
                </c:pt>
                <c:pt idx="451">
                  <c:v>46.9487</c:v>
                </c:pt>
                <c:pt idx="452">
                  <c:v>46.9815</c:v>
                </c:pt>
                <c:pt idx="453">
                  <c:v>47.0</c:v>
                </c:pt>
                <c:pt idx="454">
                  <c:v>47.1458</c:v>
                </c:pt>
                <c:pt idx="455">
                  <c:v>47.2772</c:v>
                </c:pt>
                <c:pt idx="456">
                  <c:v>47.3429</c:v>
                </c:pt>
                <c:pt idx="457">
                  <c:v>47.6715</c:v>
                </c:pt>
                <c:pt idx="458">
                  <c:v>47.8029</c:v>
                </c:pt>
                <c:pt idx="459">
                  <c:v>47.9014</c:v>
                </c:pt>
                <c:pt idx="460">
                  <c:v>47.9343</c:v>
                </c:pt>
                <c:pt idx="461">
                  <c:v>47.9671</c:v>
                </c:pt>
                <c:pt idx="462">
                  <c:v>48.0</c:v>
                </c:pt>
                <c:pt idx="463">
                  <c:v>48.03290000000001</c:v>
                </c:pt>
                <c:pt idx="464">
                  <c:v>48.09860000000001</c:v>
                </c:pt>
                <c:pt idx="465">
                  <c:v>48.13140000000001</c:v>
                </c:pt>
                <c:pt idx="466">
                  <c:v>48.26280000000001</c:v>
                </c:pt>
                <c:pt idx="467">
                  <c:v>48.46</c:v>
                </c:pt>
                <c:pt idx="468">
                  <c:v>48.6899</c:v>
                </c:pt>
                <c:pt idx="469">
                  <c:v>48.7556</c:v>
                </c:pt>
                <c:pt idx="470">
                  <c:v>49.0</c:v>
                </c:pt>
                <c:pt idx="471">
                  <c:v>49.0513</c:v>
                </c:pt>
                <c:pt idx="472">
                  <c:v>49.1499</c:v>
                </c:pt>
                <c:pt idx="473">
                  <c:v>49.1499</c:v>
                </c:pt>
                <c:pt idx="474">
                  <c:v>49.24850000000016</c:v>
                </c:pt>
                <c:pt idx="475">
                  <c:v>49.6099</c:v>
                </c:pt>
                <c:pt idx="476">
                  <c:v>50.0</c:v>
                </c:pt>
                <c:pt idx="477">
                  <c:v>50.29980000000001</c:v>
                </c:pt>
                <c:pt idx="478">
                  <c:v>51.0</c:v>
                </c:pt>
                <c:pt idx="479">
                  <c:v>51.1869</c:v>
                </c:pt>
                <c:pt idx="480">
                  <c:v>52.0</c:v>
                </c:pt>
                <c:pt idx="481">
                  <c:v>52.69820000000016</c:v>
                </c:pt>
                <c:pt idx="482">
                  <c:v>53.0</c:v>
                </c:pt>
                <c:pt idx="483">
                  <c:v>54.0</c:v>
                </c:pt>
                <c:pt idx="484">
                  <c:v>55.0</c:v>
                </c:pt>
                <c:pt idx="485">
                  <c:v>56.0</c:v>
                </c:pt>
                <c:pt idx="486">
                  <c:v>57.0</c:v>
                </c:pt>
                <c:pt idx="487">
                  <c:v>57.0349</c:v>
                </c:pt>
                <c:pt idx="488">
                  <c:v>57.0349</c:v>
                </c:pt>
                <c:pt idx="489">
                  <c:v>58.0</c:v>
                </c:pt>
                <c:pt idx="490">
                  <c:v>58.67760000000001</c:v>
                </c:pt>
                <c:pt idx="491">
                  <c:v>59.0</c:v>
                </c:pt>
                <c:pt idx="492">
                  <c:v>60.0</c:v>
                </c:pt>
                <c:pt idx="493">
                  <c:v>60.7146</c:v>
                </c:pt>
                <c:pt idx="494">
                  <c:v>61.0</c:v>
                </c:pt>
                <c:pt idx="495">
                  <c:v>61.2074</c:v>
                </c:pt>
                <c:pt idx="496">
                  <c:v>61.2074</c:v>
                </c:pt>
                <c:pt idx="497">
                  <c:v>62.0</c:v>
                </c:pt>
              </c:numCache>
            </c:numRef>
          </c:xVal>
          <c:yVal>
            <c:numRef>
              <c:f>'Event KM Data (AT Test)'!$S$3:$S$1000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0.00760000000000001</c:v>
                </c:pt>
                <c:pt idx="8">
                  <c:v>0.00760000000000001</c:v>
                </c:pt>
                <c:pt idx="9">
                  <c:v>0.00760000000000001</c:v>
                </c:pt>
                <c:pt idx="10">
                  <c:v>0.00760000000000001</c:v>
                </c:pt>
                <c:pt idx="11">
                  <c:v>0.0229</c:v>
                </c:pt>
                <c:pt idx="12">
                  <c:v>0.0229</c:v>
                </c:pt>
                <c:pt idx="13">
                  <c:v>0.0229</c:v>
                </c:pt>
                <c:pt idx="14">
                  <c:v>0.0229</c:v>
                </c:pt>
                <c:pt idx="15">
                  <c:v>0.0229</c:v>
                </c:pt>
                <c:pt idx="16">
                  <c:v>0.0305</c:v>
                </c:pt>
                <c:pt idx="17">
                  <c:v>0.0305</c:v>
                </c:pt>
                <c:pt idx="18">
                  <c:v>0.0305</c:v>
                </c:pt>
                <c:pt idx="19">
                  <c:v>0.0305</c:v>
                </c:pt>
                <c:pt idx="20">
                  <c:v>0.0305</c:v>
                </c:pt>
                <c:pt idx="21">
                  <c:v>0.0305</c:v>
                </c:pt>
                <c:pt idx="22">
                  <c:v>0.0305</c:v>
                </c:pt>
                <c:pt idx="23">
                  <c:v>0.0305</c:v>
                </c:pt>
                <c:pt idx="24">
                  <c:v>0.0305</c:v>
                </c:pt>
                <c:pt idx="25">
                  <c:v>0.0305</c:v>
                </c:pt>
                <c:pt idx="26">
                  <c:v>0.0305</c:v>
                </c:pt>
                <c:pt idx="27">
                  <c:v>0.0305</c:v>
                </c:pt>
                <c:pt idx="28">
                  <c:v>0.0305</c:v>
                </c:pt>
                <c:pt idx="29">
                  <c:v>0.0305</c:v>
                </c:pt>
                <c:pt idx="30">
                  <c:v>0.0305</c:v>
                </c:pt>
                <c:pt idx="31">
                  <c:v>0.0382</c:v>
                </c:pt>
                <c:pt idx="32">
                  <c:v>0.0382</c:v>
                </c:pt>
                <c:pt idx="33">
                  <c:v>0.0382</c:v>
                </c:pt>
                <c:pt idx="34">
                  <c:v>0.0382</c:v>
                </c:pt>
                <c:pt idx="35">
                  <c:v>0.0382</c:v>
                </c:pt>
                <c:pt idx="36">
                  <c:v>0.0458</c:v>
                </c:pt>
                <c:pt idx="37">
                  <c:v>0.0458</c:v>
                </c:pt>
                <c:pt idx="38">
                  <c:v>0.0458</c:v>
                </c:pt>
                <c:pt idx="39">
                  <c:v>0.0458</c:v>
                </c:pt>
                <c:pt idx="40">
                  <c:v>0.0458</c:v>
                </c:pt>
                <c:pt idx="41">
                  <c:v>0.0458</c:v>
                </c:pt>
                <c:pt idx="42">
                  <c:v>0.0458</c:v>
                </c:pt>
                <c:pt idx="43">
                  <c:v>0.0458</c:v>
                </c:pt>
                <c:pt idx="44">
                  <c:v>0.0534</c:v>
                </c:pt>
                <c:pt idx="45">
                  <c:v>0.0534</c:v>
                </c:pt>
                <c:pt idx="46">
                  <c:v>0.0534</c:v>
                </c:pt>
                <c:pt idx="47">
                  <c:v>0.0534</c:v>
                </c:pt>
                <c:pt idx="48">
                  <c:v>0.0534</c:v>
                </c:pt>
                <c:pt idx="49">
                  <c:v>0.0534</c:v>
                </c:pt>
                <c:pt idx="50">
                  <c:v>0.0534</c:v>
                </c:pt>
                <c:pt idx="51">
                  <c:v>0.0534</c:v>
                </c:pt>
                <c:pt idx="52">
                  <c:v>0.0534</c:v>
                </c:pt>
                <c:pt idx="53">
                  <c:v>0.0534</c:v>
                </c:pt>
                <c:pt idx="54">
                  <c:v>0.0534</c:v>
                </c:pt>
                <c:pt idx="55">
                  <c:v>0.0534</c:v>
                </c:pt>
                <c:pt idx="56">
                  <c:v>0.0534</c:v>
                </c:pt>
                <c:pt idx="57">
                  <c:v>0.0534</c:v>
                </c:pt>
                <c:pt idx="58">
                  <c:v>0.0534</c:v>
                </c:pt>
                <c:pt idx="59">
                  <c:v>0.0611</c:v>
                </c:pt>
                <c:pt idx="60">
                  <c:v>0.0611</c:v>
                </c:pt>
                <c:pt idx="61">
                  <c:v>0.0611</c:v>
                </c:pt>
                <c:pt idx="62">
                  <c:v>0.0611</c:v>
                </c:pt>
                <c:pt idx="63">
                  <c:v>0.0611</c:v>
                </c:pt>
                <c:pt idx="64">
                  <c:v>0.0611</c:v>
                </c:pt>
                <c:pt idx="65">
                  <c:v>0.0611</c:v>
                </c:pt>
                <c:pt idx="66">
                  <c:v>0.0611</c:v>
                </c:pt>
                <c:pt idx="67">
                  <c:v>0.0611</c:v>
                </c:pt>
                <c:pt idx="68">
                  <c:v>0.0611</c:v>
                </c:pt>
                <c:pt idx="69">
                  <c:v>0.0611</c:v>
                </c:pt>
                <c:pt idx="70">
                  <c:v>0.0611</c:v>
                </c:pt>
                <c:pt idx="71">
                  <c:v>0.0611</c:v>
                </c:pt>
                <c:pt idx="72">
                  <c:v>0.0611</c:v>
                </c:pt>
                <c:pt idx="73">
                  <c:v>0.0611</c:v>
                </c:pt>
                <c:pt idx="74">
                  <c:v>0.0611</c:v>
                </c:pt>
                <c:pt idx="75">
                  <c:v>0.0687</c:v>
                </c:pt>
                <c:pt idx="76">
                  <c:v>0.0687</c:v>
                </c:pt>
                <c:pt idx="77">
                  <c:v>0.0687</c:v>
                </c:pt>
                <c:pt idx="78">
                  <c:v>0.0687</c:v>
                </c:pt>
                <c:pt idx="79">
                  <c:v>0.0687</c:v>
                </c:pt>
                <c:pt idx="80">
                  <c:v>0.0687</c:v>
                </c:pt>
                <c:pt idx="81">
                  <c:v>0.0687</c:v>
                </c:pt>
                <c:pt idx="82">
                  <c:v>0.0687</c:v>
                </c:pt>
                <c:pt idx="83">
                  <c:v>0.0687</c:v>
                </c:pt>
                <c:pt idx="84">
                  <c:v>0.0687</c:v>
                </c:pt>
                <c:pt idx="85">
                  <c:v>0.0687</c:v>
                </c:pt>
                <c:pt idx="86">
                  <c:v>0.0687</c:v>
                </c:pt>
                <c:pt idx="87">
                  <c:v>0.0687</c:v>
                </c:pt>
                <c:pt idx="88">
                  <c:v>0.0687</c:v>
                </c:pt>
                <c:pt idx="89">
                  <c:v>0.0687</c:v>
                </c:pt>
                <c:pt idx="90">
                  <c:v>0.0687</c:v>
                </c:pt>
                <c:pt idx="91">
                  <c:v>0.0687</c:v>
                </c:pt>
                <c:pt idx="92">
                  <c:v>0.0764</c:v>
                </c:pt>
                <c:pt idx="93">
                  <c:v>0.0764</c:v>
                </c:pt>
                <c:pt idx="94">
                  <c:v>0.0764</c:v>
                </c:pt>
                <c:pt idx="95">
                  <c:v>0.0841</c:v>
                </c:pt>
                <c:pt idx="96">
                  <c:v>0.0841</c:v>
                </c:pt>
                <c:pt idx="97">
                  <c:v>0.0841</c:v>
                </c:pt>
                <c:pt idx="98">
                  <c:v>0.0841</c:v>
                </c:pt>
                <c:pt idx="99">
                  <c:v>0.0841</c:v>
                </c:pt>
                <c:pt idx="100">
                  <c:v>0.0841</c:v>
                </c:pt>
                <c:pt idx="101">
                  <c:v>0.0918</c:v>
                </c:pt>
                <c:pt idx="102">
                  <c:v>0.0918</c:v>
                </c:pt>
                <c:pt idx="103">
                  <c:v>0.0918</c:v>
                </c:pt>
                <c:pt idx="104">
                  <c:v>0.0918</c:v>
                </c:pt>
                <c:pt idx="105">
                  <c:v>0.0918</c:v>
                </c:pt>
                <c:pt idx="106">
                  <c:v>0.0918</c:v>
                </c:pt>
                <c:pt idx="107">
                  <c:v>0.0918</c:v>
                </c:pt>
                <c:pt idx="108">
                  <c:v>0.0918</c:v>
                </c:pt>
                <c:pt idx="109">
                  <c:v>0.0918</c:v>
                </c:pt>
                <c:pt idx="110">
                  <c:v>0.0918</c:v>
                </c:pt>
                <c:pt idx="111">
                  <c:v>0.0918</c:v>
                </c:pt>
                <c:pt idx="112">
                  <c:v>0.0918</c:v>
                </c:pt>
                <c:pt idx="113">
                  <c:v>0.0918</c:v>
                </c:pt>
                <c:pt idx="114">
                  <c:v>0.0995000000000007</c:v>
                </c:pt>
                <c:pt idx="115">
                  <c:v>0.0995000000000007</c:v>
                </c:pt>
                <c:pt idx="116">
                  <c:v>0.107200000000001</c:v>
                </c:pt>
                <c:pt idx="117">
                  <c:v>0.107200000000001</c:v>
                </c:pt>
                <c:pt idx="118">
                  <c:v>0.107200000000001</c:v>
                </c:pt>
                <c:pt idx="119">
                  <c:v>0.107200000000001</c:v>
                </c:pt>
                <c:pt idx="120">
                  <c:v>0.107200000000001</c:v>
                </c:pt>
                <c:pt idx="121">
                  <c:v>0.107200000000001</c:v>
                </c:pt>
                <c:pt idx="122">
                  <c:v>0.107200000000001</c:v>
                </c:pt>
                <c:pt idx="123">
                  <c:v>0.107200000000001</c:v>
                </c:pt>
                <c:pt idx="124">
                  <c:v>0.107200000000001</c:v>
                </c:pt>
                <c:pt idx="125">
                  <c:v>0.107200000000001</c:v>
                </c:pt>
                <c:pt idx="126">
                  <c:v>0.107200000000001</c:v>
                </c:pt>
                <c:pt idx="127">
                  <c:v>0.107200000000001</c:v>
                </c:pt>
                <c:pt idx="128">
                  <c:v>0.107200000000001</c:v>
                </c:pt>
                <c:pt idx="129">
                  <c:v>0.107200000000001</c:v>
                </c:pt>
                <c:pt idx="130">
                  <c:v>0.107200000000001</c:v>
                </c:pt>
                <c:pt idx="131">
                  <c:v>0.1149</c:v>
                </c:pt>
                <c:pt idx="132">
                  <c:v>0.1149</c:v>
                </c:pt>
                <c:pt idx="133">
                  <c:v>0.1149</c:v>
                </c:pt>
                <c:pt idx="134">
                  <c:v>0.1149</c:v>
                </c:pt>
                <c:pt idx="135">
                  <c:v>0.1226</c:v>
                </c:pt>
                <c:pt idx="136">
                  <c:v>0.1226</c:v>
                </c:pt>
                <c:pt idx="137">
                  <c:v>0.1226</c:v>
                </c:pt>
                <c:pt idx="138">
                  <c:v>0.1226</c:v>
                </c:pt>
                <c:pt idx="139">
                  <c:v>0.1226</c:v>
                </c:pt>
                <c:pt idx="140">
                  <c:v>0.1226</c:v>
                </c:pt>
                <c:pt idx="141">
                  <c:v>0.1226</c:v>
                </c:pt>
                <c:pt idx="142">
                  <c:v>0.1226</c:v>
                </c:pt>
                <c:pt idx="143">
                  <c:v>0.1226</c:v>
                </c:pt>
                <c:pt idx="144">
                  <c:v>0.1226</c:v>
                </c:pt>
                <c:pt idx="145">
                  <c:v>0.1226</c:v>
                </c:pt>
                <c:pt idx="146">
                  <c:v>0.1226</c:v>
                </c:pt>
                <c:pt idx="147">
                  <c:v>0.1303</c:v>
                </c:pt>
                <c:pt idx="148">
                  <c:v>0.1303</c:v>
                </c:pt>
                <c:pt idx="149">
                  <c:v>0.1303</c:v>
                </c:pt>
                <c:pt idx="150">
                  <c:v>0.1303</c:v>
                </c:pt>
                <c:pt idx="151">
                  <c:v>0.1303</c:v>
                </c:pt>
                <c:pt idx="152">
                  <c:v>0.1381</c:v>
                </c:pt>
                <c:pt idx="153">
                  <c:v>0.1381</c:v>
                </c:pt>
                <c:pt idx="154">
                  <c:v>0.1381</c:v>
                </c:pt>
                <c:pt idx="155">
                  <c:v>0.1381</c:v>
                </c:pt>
                <c:pt idx="156">
                  <c:v>0.1381</c:v>
                </c:pt>
                <c:pt idx="157">
                  <c:v>0.1381</c:v>
                </c:pt>
                <c:pt idx="158">
                  <c:v>0.1381</c:v>
                </c:pt>
                <c:pt idx="159">
                  <c:v>0.1381</c:v>
                </c:pt>
                <c:pt idx="160">
                  <c:v>0.1381</c:v>
                </c:pt>
                <c:pt idx="161">
                  <c:v>0.1381</c:v>
                </c:pt>
                <c:pt idx="162">
                  <c:v>0.1381</c:v>
                </c:pt>
                <c:pt idx="163">
                  <c:v>0.1381</c:v>
                </c:pt>
                <c:pt idx="164">
                  <c:v>0.1381</c:v>
                </c:pt>
                <c:pt idx="165">
                  <c:v>0.1381</c:v>
                </c:pt>
                <c:pt idx="166">
                  <c:v>0.145900000000001</c:v>
                </c:pt>
                <c:pt idx="167">
                  <c:v>0.145900000000001</c:v>
                </c:pt>
                <c:pt idx="168">
                  <c:v>0.1538</c:v>
                </c:pt>
                <c:pt idx="169">
                  <c:v>0.1538</c:v>
                </c:pt>
                <c:pt idx="170">
                  <c:v>0.1538</c:v>
                </c:pt>
                <c:pt idx="171">
                  <c:v>0.1616</c:v>
                </c:pt>
                <c:pt idx="172">
                  <c:v>0.1616</c:v>
                </c:pt>
                <c:pt idx="173">
                  <c:v>0.1695</c:v>
                </c:pt>
                <c:pt idx="174">
                  <c:v>0.1695</c:v>
                </c:pt>
                <c:pt idx="175">
                  <c:v>0.1773</c:v>
                </c:pt>
                <c:pt idx="176">
                  <c:v>0.1773</c:v>
                </c:pt>
                <c:pt idx="177">
                  <c:v>0.1773</c:v>
                </c:pt>
                <c:pt idx="178">
                  <c:v>0.1851</c:v>
                </c:pt>
                <c:pt idx="179">
                  <c:v>0.1851</c:v>
                </c:pt>
                <c:pt idx="180">
                  <c:v>0.1851</c:v>
                </c:pt>
                <c:pt idx="181">
                  <c:v>0.1851</c:v>
                </c:pt>
                <c:pt idx="182">
                  <c:v>0.1851</c:v>
                </c:pt>
                <c:pt idx="183">
                  <c:v>0.1851</c:v>
                </c:pt>
                <c:pt idx="184">
                  <c:v>0.193</c:v>
                </c:pt>
                <c:pt idx="185">
                  <c:v>0.193</c:v>
                </c:pt>
                <c:pt idx="186">
                  <c:v>0.193</c:v>
                </c:pt>
                <c:pt idx="187">
                  <c:v>0.193</c:v>
                </c:pt>
                <c:pt idx="188">
                  <c:v>0.193</c:v>
                </c:pt>
                <c:pt idx="189">
                  <c:v>0.2008</c:v>
                </c:pt>
                <c:pt idx="190">
                  <c:v>0.2008</c:v>
                </c:pt>
                <c:pt idx="191">
                  <c:v>0.2008</c:v>
                </c:pt>
                <c:pt idx="192">
                  <c:v>0.2008</c:v>
                </c:pt>
                <c:pt idx="193">
                  <c:v>0.2008</c:v>
                </c:pt>
                <c:pt idx="194">
                  <c:v>0.2086</c:v>
                </c:pt>
                <c:pt idx="195">
                  <c:v>0.2086</c:v>
                </c:pt>
                <c:pt idx="196">
                  <c:v>0.2086</c:v>
                </c:pt>
                <c:pt idx="197">
                  <c:v>0.2086</c:v>
                </c:pt>
                <c:pt idx="198">
                  <c:v>0.2165</c:v>
                </c:pt>
                <c:pt idx="199">
                  <c:v>0.2165</c:v>
                </c:pt>
                <c:pt idx="200">
                  <c:v>0.2165</c:v>
                </c:pt>
                <c:pt idx="201">
                  <c:v>0.2165</c:v>
                </c:pt>
                <c:pt idx="202">
                  <c:v>0.2165</c:v>
                </c:pt>
                <c:pt idx="203">
                  <c:v>0.2243</c:v>
                </c:pt>
                <c:pt idx="204">
                  <c:v>0.2243</c:v>
                </c:pt>
                <c:pt idx="205">
                  <c:v>0.2321</c:v>
                </c:pt>
                <c:pt idx="206">
                  <c:v>0.2321</c:v>
                </c:pt>
                <c:pt idx="207">
                  <c:v>0.2321</c:v>
                </c:pt>
                <c:pt idx="208">
                  <c:v>0.2321</c:v>
                </c:pt>
                <c:pt idx="209">
                  <c:v>0.2321</c:v>
                </c:pt>
                <c:pt idx="210">
                  <c:v>0.2321</c:v>
                </c:pt>
                <c:pt idx="211">
                  <c:v>0.2321</c:v>
                </c:pt>
                <c:pt idx="212">
                  <c:v>0.2321</c:v>
                </c:pt>
                <c:pt idx="213">
                  <c:v>0.24</c:v>
                </c:pt>
                <c:pt idx="214">
                  <c:v>0.24</c:v>
                </c:pt>
                <c:pt idx="215">
                  <c:v>0.2478</c:v>
                </c:pt>
                <c:pt idx="216">
                  <c:v>0.2478</c:v>
                </c:pt>
                <c:pt idx="217">
                  <c:v>0.2478</c:v>
                </c:pt>
                <c:pt idx="218">
                  <c:v>0.2478</c:v>
                </c:pt>
                <c:pt idx="219">
                  <c:v>0.2478</c:v>
                </c:pt>
                <c:pt idx="220">
                  <c:v>0.2478</c:v>
                </c:pt>
                <c:pt idx="221">
                  <c:v>0.2478</c:v>
                </c:pt>
                <c:pt idx="222">
                  <c:v>0.2478</c:v>
                </c:pt>
                <c:pt idx="223">
                  <c:v>0.2478</c:v>
                </c:pt>
                <c:pt idx="224">
                  <c:v>0.2478</c:v>
                </c:pt>
                <c:pt idx="225">
                  <c:v>0.2556</c:v>
                </c:pt>
                <c:pt idx="226">
                  <c:v>0.2556</c:v>
                </c:pt>
                <c:pt idx="227">
                  <c:v>0.2556</c:v>
                </c:pt>
                <c:pt idx="228">
                  <c:v>0.2556</c:v>
                </c:pt>
                <c:pt idx="229">
                  <c:v>0.2556</c:v>
                </c:pt>
                <c:pt idx="230">
                  <c:v>0.2556</c:v>
                </c:pt>
                <c:pt idx="231">
                  <c:v>0.2556</c:v>
                </c:pt>
                <c:pt idx="232">
                  <c:v>0.2556</c:v>
                </c:pt>
                <c:pt idx="233">
                  <c:v>0.2556</c:v>
                </c:pt>
                <c:pt idx="234">
                  <c:v>0.2556</c:v>
                </c:pt>
                <c:pt idx="235">
                  <c:v>0.2556</c:v>
                </c:pt>
                <c:pt idx="236">
                  <c:v>0.2556</c:v>
                </c:pt>
                <c:pt idx="237">
                  <c:v>0.2556</c:v>
                </c:pt>
                <c:pt idx="238">
                  <c:v>0.2556</c:v>
                </c:pt>
                <c:pt idx="239">
                  <c:v>0.2556</c:v>
                </c:pt>
                <c:pt idx="240">
                  <c:v>0.2556</c:v>
                </c:pt>
                <c:pt idx="241">
                  <c:v>0.2556</c:v>
                </c:pt>
                <c:pt idx="242">
                  <c:v>0.2556</c:v>
                </c:pt>
                <c:pt idx="243">
                  <c:v>0.2556</c:v>
                </c:pt>
                <c:pt idx="244">
                  <c:v>0.2556</c:v>
                </c:pt>
                <c:pt idx="245">
                  <c:v>0.2556</c:v>
                </c:pt>
                <c:pt idx="246">
                  <c:v>0.2556</c:v>
                </c:pt>
                <c:pt idx="247">
                  <c:v>0.2556</c:v>
                </c:pt>
                <c:pt idx="248">
                  <c:v>0.2556</c:v>
                </c:pt>
                <c:pt idx="249">
                  <c:v>0.2556</c:v>
                </c:pt>
                <c:pt idx="250">
                  <c:v>0.2556</c:v>
                </c:pt>
                <c:pt idx="251">
                  <c:v>0.2556</c:v>
                </c:pt>
                <c:pt idx="252">
                  <c:v>0.2642</c:v>
                </c:pt>
                <c:pt idx="253">
                  <c:v>0.2642</c:v>
                </c:pt>
                <c:pt idx="254">
                  <c:v>0.2642</c:v>
                </c:pt>
                <c:pt idx="255">
                  <c:v>0.2642</c:v>
                </c:pt>
                <c:pt idx="256">
                  <c:v>0.2642</c:v>
                </c:pt>
                <c:pt idx="257">
                  <c:v>0.2642</c:v>
                </c:pt>
                <c:pt idx="258">
                  <c:v>0.2642</c:v>
                </c:pt>
                <c:pt idx="259">
                  <c:v>0.2642</c:v>
                </c:pt>
                <c:pt idx="260">
                  <c:v>0.2642</c:v>
                </c:pt>
                <c:pt idx="261">
                  <c:v>0.2642</c:v>
                </c:pt>
                <c:pt idx="262">
                  <c:v>0.2642</c:v>
                </c:pt>
                <c:pt idx="263">
                  <c:v>0.2642</c:v>
                </c:pt>
                <c:pt idx="264">
                  <c:v>0.2642</c:v>
                </c:pt>
                <c:pt idx="265">
                  <c:v>0.2729</c:v>
                </c:pt>
                <c:pt idx="266">
                  <c:v>0.2729</c:v>
                </c:pt>
                <c:pt idx="267">
                  <c:v>0.2729</c:v>
                </c:pt>
                <c:pt idx="268">
                  <c:v>0.2729</c:v>
                </c:pt>
                <c:pt idx="269">
                  <c:v>0.2729</c:v>
                </c:pt>
                <c:pt idx="270">
                  <c:v>0.2729</c:v>
                </c:pt>
                <c:pt idx="271">
                  <c:v>0.2816</c:v>
                </c:pt>
                <c:pt idx="272">
                  <c:v>0.2816</c:v>
                </c:pt>
                <c:pt idx="273">
                  <c:v>0.2904</c:v>
                </c:pt>
                <c:pt idx="274">
                  <c:v>0.2904</c:v>
                </c:pt>
                <c:pt idx="275">
                  <c:v>0.2904</c:v>
                </c:pt>
                <c:pt idx="276">
                  <c:v>0.2991</c:v>
                </c:pt>
                <c:pt idx="277">
                  <c:v>0.2991</c:v>
                </c:pt>
                <c:pt idx="278">
                  <c:v>0.2991</c:v>
                </c:pt>
                <c:pt idx="279">
                  <c:v>0.2991</c:v>
                </c:pt>
                <c:pt idx="280">
                  <c:v>0.2991</c:v>
                </c:pt>
                <c:pt idx="281">
                  <c:v>0.2991</c:v>
                </c:pt>
                <c:pt idx="282">
                  <c:v>0.2991</c:v>
                </c:pt>
                <c:pt idx="283">
                  <c:v>0.307900000000002</c:v>
                </c:pt>
                <c:pt idx="284">
                  <c:v>0.307900000000002</c:v>
                </c:pt>
                <c:pt idx="285">
                  <c:v>0.307900000000002</c:v>
                </c:pt>
                <c:pt idx="286">
                  <c:v>0.307900000000002</c:v>
                </c:pt>
                <c:pt idx="287">
                  <c:v>0.307900000000002</c:v>
                </c:pt>
                <c:pt idx="288">
                  <c:v>0.307900000000002</c:v>
                </c:pt>
                <c:pt idx="289">
                  <c:v>0.307900000000002</c:v>
                </c:pt>
                <c:pt idx="290">
                  <c:v>0.307900000000002</c:v>
                </c:pt>
                <c:pt idx="291">
                  <c:v>0.307900000000002</c:v>
                </c:pt>
                <c:pt idx="292">
                  <c:v>0.307900000000002</c:v>
                </c:pt>
                <c:pt idx="293">
                  <c:v>0.307900000000002</c:v>
                </c:pt>
                <c:pt idx="294">
                  <c:v>0.307900000000002</c:v>
                </c:pt>
                <c:pt idx="295">
                  <c:v>0.307900000000002</c:v>
                </c:pt>
                <c:pt idx="296">
                  <c:v>0.307900000000002</c:v>
                </c:pt>
                <c:pt idx="297">
                  <c:v>0.307900000000002</c:v>
                </c:pt>
                <c:pt idx="298">
                  <c:v>0.307900000000002</c:v>
                </c:pt>
                <c:pt idx="299">
                  <c:v>0.307900000000002</c:v>
                </c:pt>
                <c:pt idx="300">
                  <c:v>0.307900000000002</c:v>
                </c:pt>
                <c:pt idx="301">
                  <c:v>0.307900000000002</c:v>
                </c:pt>
                <c:pt idx="302">
                  <c:v>0.3167</c:v>
                </c:pt>
                <c:pt idx="303">
                  <c:v>0.3167</c:v>
                </c:pt>
                <c:pt idx="304">
                  <c:v>0.3167</c:v>
                </c:pt>
                <c:pt idx="305">
                  <c:v>0.325400000000002</c:v>
                </c:pt>
                <c:pt idx="306">
                  <c:v>0.325400000000002</c:v>
                </c:pt>
                <c:pt idx="307">
                  <c:v>0.325400000000002</c:v>
                </c:pt>
                <c:pt idx="308">
                  <c:v>0.325400000000002</c:v>
                </c:pt>
                <c:pt idx="309">
                  <c:v>0.325400000000002</c:v>
                </c:pt>
                <c:pt idx="310">
                  <c:v>0.325400000000002</c:v>
                </c:pt>
                <c:pt idx="311">
                  <c:v>0.325400000000002</c:v>
                </c:pt>
                <c:pt idx="312">
                  <c:v>0.325400000000002</c:v>
                </c:pt>
                <c:pt idx="313">
                  <c:v>0.325400000000002</c:v>
                </c:pt>
                <c:pt idx="314">
                  <c:v>0.325400000000002</c:v>
                </c:pt>
                <c:pt idx="315">
                  <c:v>0.334300000000003</c:v>
                </c:pt>
                <c:pt idx="316">
                  <c:v>0.334300000000003</c:v>
                </c:pt>
                <c:pt idx="317">
                  <c:v>0.334300000000003</c:v>
                </c:pt>
                <c:pt idx="318">
                  <c:v>0.3432</c:v>
                </c:pt>
                <c:pt idx="319">
                  <c:v>0.3432</c:v>
                </c:pt>
                <c:pt idx="320">
                  <c:v>0.3432</c:v>
                </c:pt>
                <c:pt idx="321">
                  <c:v>0.3432</c:v>
                </c:pt>
                <c:pt idx="322">
                  <c:v>0.3432</c:v>
                </c:pt>
                <c:pt idx="323">
                  <c:v>0.3432</c:v>
                </c:pt>
                <c:pt idx="324">
                  <c:v>0.3432</c:v>
                </c:pt>
                <c:pt idx="325">
                  <c:v>0.3432</c:v>
                </c:pt>
                <c:pt idx="326">
                  <c:v>0.3432</c:v>
                </c:pt>
                <c:pt idx="327">
                  <c:v>0.3432</c:v>
                </c:pt>
                <c:pt idx="328">
                  <c:v>0.3432</c:v>
                </c:pt>
                <c:pt idx="329">
                  <c:v>0.3432</c:v>
                </c:pt>
                <c:pt idx="330">
                  <c:v>0.3432</c:v>
                </c:pt>
                <c:pt idx="331">
                  <c:v>0.3432</c:v>
                </c:pt>
                <c:pt idx="332">
                  <c:v>0.3432</c:v>
                </c:pt>
                <c:pt idx="333">
                  <c:v>0.3432</c:v>
                </c:pt>
                <c:pt idx="334">
                  <c:v>0.3432</c:v>
                </c:pt>
                <c:pt idx="335">
                  <c:v>0.3432</c:v>
                </c:pt>
                <c:pt idx="336">
                  <c:v>0.3527</c:v>
                </c:pt>
                <c:pt idx="337">
                  <c:v>0.3527</c:v>
                </c:pt>
                <c:pt idx="338">
                  <c:v>0.3527</c:v>
                </c:pt>
                <c:pt idx="339">
                  <c:v>0.3527</c:v>
                </c:pt>
                <c:pt idx="340">
                  <c:v>0.3527</c:v>
                </c:pt>
                <c:pt idx="341">
                  <c:v>0.3527</c:v>
                </c:pt>
                <c:pt idx="342">
                  <c:v>0.3527</c:v>
                </c:pt>
                <c:pt idx="343">
                  <c:v>0.3527</c:v>
                </c:pt>
                <c:pt idx="344">
                  <c:v>0.3527</c:v>
                </c:pt>
                <c:pt idx="345">
                  <c:v>0.3527</c:v>
                </c:pt>
                <c:pt idx="346">
                  <c:v>0.3527</c:v>
                </c:pt>
                <c:pt idx="347">
                  <c:v>0.3527</c:v>
                </c:pt>
                <c:pt idx="348">
                  <c:v>0.3527</c:v>
                </c:pt>
                <c:pt idx="349">
                  <c:v>0.3527</c:v>
                </c:pt>
                <c:pt idx="350">
                  <c:v>0.3527</c:v>
                </c:pt>
                <c:pt idx="351">
                  <c:v>0.3527</c:v>
                </c:pt>
                <c:pt idx="352">
                  <c:v>0.3527</c:v>
                </c:pt>
                <c:pt idx="353">
                  <c:v>0.3527</c:v>
                </c:pt>
                <c:pt idx="354">
                  <c:v>0.3527</c:v>
                </c:pt>
                <c:pt idx="355">
                  <c:v>0.3527</c:v>
                </c:pt>
                <c:pt idx="356">
                  <c:v>0.3637</c:v>
                </c:pt>
                <c:pt idx="357">
                  <c:v>0.3637</c:v>
                </c:pt>
                <c:pt idx="358">
                  <c:v>0.3637</c:v>
                </c:pt>
                <c:pt idx="359">
                  <c:v>0.3637</c:v>
                </c:pt>
                <c:pt idx="360">
                  <c:v>0.3637</c:v>
                </c:pt>
                <c:pt idx="361">
                  <c:v>0.3637</c:v>
                </c:pt>
                <c:pt idx="362">
                  <c:v>0.3637</c:v>
                </c:pt>
                <c:pt idx="363">
                  <c:v>0.3637</c:v>
                </c:pt>
                <c:pt idx="364">
                  <c:v>0.3637</c:v>
                </c:pt>
                <c:pt idx="365">
                  <c:v>0.3637</c:v>
                </c:pt>
                <c:pt idx="366">
                  <c:v>0.3637</c:v>
                </c:pt>
                <c:pt idx="367">
                  <c:v>0.3637</c:v>
                </c:pt>
                <c:pt idx="368">
                  <c:v>0.3637</c:v>
                </c:pt>
                <c:pt idx="369">
                  <c:v>0.3637</c:v>
                </c:pt>
                <c:pt idx="370">
                  <c:v>0.3637</c:v>
                </c:pt>
                <c:pt idx="371">
                  <c:v>0.3637</c:v>
                </c:pt>
                <c:pt idx="372">
                  <c:v>0.3637</c:v>
                </c:pt>
                <c:pt idx="373">
                  <c:v>0.3637</c:v>
                </c:pt>
                <c:pt idx="374">
                  <c:v>0.3637</c:v>
                </c:pt>
                <c:pt idx="375">
                  <c:v>0.3637</c:v>
                </c:pt>
                <c:pt idx="376">
                  <c:v>0.3637</c:v>
                </c:pt>
                <c:pt idx="377">
                  <c:v>0.3637</c:v>
                </c:pt>
                <c:pt idx="378">
                  <c:v>0.3637</c:v>
                </c:pt>
                <c:pt idx="379">
                  <c:v>0.3637</c:v>
                </c:pt>
                <c:pt idx="380">
                  <c:v>0.3637</c:v>
                </c:pt>
                <c:pt idx="381">
                  <c:v>0.3637</c:v>
                </c:pt>
                <c:pt idx="382">
                  <c:v>0.3637</c:v>
                </c:pt>
                <c:pt idx="383">
                  <c:v>0.3637</c:v>
                </c:pt>
                <c:pt idx="384">
                  <c:v>0.3637</c:v>
                </c:pt>
                <c:pt idx="385">
                  <c:v>0.3637</c:v>
                </c:pt>
                <c:pt idx="386">
                  <c:v>0.3637</c:v>
                </c:pt>
                <c:pt idx="387">
                  <c:v>0.3637</c:v>
                </c:pt>
                <c:pt idx="388">
                  <c:v>0.3637</c:v>
                </c:pt>
                <c:pt idx="389">
                  <c:v>0.3637</c:v>
                </c:pt>
                <c:pt idx="390">
                  <c:v>0.3637</c:v>
                </c:pt>
                <c:pt idx="391">
                  <c:v>0.380000000000002</c:v>
                </c:pt>
                <c:pt idx="392">
                  <c:v>0.380000000000002</c:v>
                </c:pt>
                <c:pt idx="393">
                  <c:v>0.380000000000002</c:v>
                </c:pt>
                <c:pt idx="394">
                  <c:v>0.380000000000002</c:v>
                </c:pt>
                <c:pt idx="395">
                  <c:v>0.380000000000002</c:v>
                </c:pt>
                <c:pt idx="396">
                  <c:v>0.380000000000002</c:v>
                </c:pt>
                <c:pt idx="397">
                  <c:v>0.380000000000002</c:v>
                </c:pt>
                <c:pt idx="398">
                  <c:v>0.380000000000002</c:v>
                </c:pt>
                <c:pt idx="399">
                  <c:v>0.380000000000002</c:v>
                </c:pt>
                <c:pt idx="400">
                  <c:v>0.397700000000002</c:v>
                </c:pt>
                <c:pt idx="401">
                  <c:v>0.397700000000002</c:v>
                </c:pt>
                <c:pt idx="402">
                  <c:v>0.397700000000002</c:v>
                </c:pt>
                <c:pt idx="403">
                  <c:v>0.397700000000002</c:v>
                </c:pt>
                <c:pt idx="404">
                  <c:v>0.397700000000002</c:v>
                </c:pt>
                <c:pt idx="405">
                  <c:v>0.397700000000002</c:v>
                </c:pt>
                <c:pt idx="406">
                  <c:v>0.397700000000002</c:v>
                </c:pt>
                <c:pt idx="407">
                  <c:v>0.397700000000002</c:v>
                </c:pt>
                <c:pt idx="408">
                  <c:v>0.397700000000002</c:v>
                </c:pt>
                <c:pt idx="409">
                  <c:v>0.397700000000002</c:v>
                </c:pt>
                <c:pt idx="410">
                  <c:v>0.397700000000002</c:v>
                </c:pt>
                <c:pt idx="411">
                  <c:v>0.397700000000002</c:v>
                </c:pt>
                <c:pt idx="412">
                  <c:v>0.397700000000002</c:v>
                </c:pt>
                <c:pt idx="413">
                  <c:v>0.397700000000002</c:v>
                </c:pt>
                <c:pt idx="414">
                  <c:v>0.397700000000002</c:v>
                </c:pt>
                <c:pt idx="415">
                  <c:v>0.397700000000002</c:v>
                </c:pt>
                <c:pt idx="416">
                  <c:v>0.417800000000002</c:v>
                </c:pt>
                <c:pt idx="417">
                  <c:v>0.417800000000002</c:v>
                </c:pt>
                <c:pt idx="418">
                  <c:v>0.417800000000002</c:v>
                </c:pt>
                <c:pt idx="419">
                  <c:v>0.417800000000002</c:v>
                </c:pt>
                <c:pt idx="420">
                  <c:v>0.417800000000002</c:v>
                </c:pt>
                <c:pt idx="421">
                  <c:v>0.437800000000002</c:v>
                </c:pt>
                <c:pt idx="422">
                  <c:v>0.437800000000002</c:v>
                </c:pt>
                <c:pt idx="423">
                  <c:v>0.4579</c:v>
                </c:pt>
                <c:pt idx="424">
                  <c:v>0.4579</c:v>
                </c:pt>
                <c:pt idx="425">
                  <c:v>0.4579</c:v>
                </c:pt>
                <c:pt idx="426">
                  <c:v>0.4579</c:v>
                </c:pt>
                <c:pt idx="427">
                  <c:v>0.4579</c:v>
                </c:pt>
                <c:pt idx="428">
                  <c:v>0.4579</c:v>
                </c:pt>
                <c:pt idx="429">
                  <c:v>0.478800000000002</c:v>
                </c:pt>
                <c:pt idx="430">
                  <c:v>0.478800000000002</c:v>
                </c:pt>
                <c:pt idx="431">
                  <c:v>0.478800000000002</c:v>
                </c:pt>
                <c:pt idx="432">
                  <c:v>0.478800000000002</c:v>
                </c:pt>
                <c:pt idx="433">
                  <c:v>0.478800000000002</c:v>
                </c:pt>
                <c:pt idx="434">
                  <c:v>0.478800000000002</c:v>
                </c:pt>
                <c:pt idx="435">
                  <c:v>0.478800000000002</c:v>
                </c:pt>
                <c:pt idx="436">
                  <c:v>0.478800000000002</c:v>
                </c:pt>
                <c:pt idx="437">
                  <c:v>0.478800000000002</c:v>
                </c:pt>
                <c:pt idx="438">
                  <c:v>0.478800000000002</c:v>
                </c:pt>
                <c:pt idx="439">
                  <c:v>0.478800000000002</c:v>
                </c:pt>
                <c:pt idx="440">
                  <c:v>0.478800000000002</c:v>
                </c:pt>
                <c:pt idx="441">
                  <c:v>0.478800000000002</c:v>
                </c:pt>
                <c:pt idx="442">
                  <c:v>0.5036</c:v>
                </c:pt>
                <c:pt idx="443">
                  <c:v>0.5036</c:v>
                </c:pt>
                <c:pt idx="444">
                  <c:v>0.5036</c:v>
                </c:pt>
                <c:pt idx="445">
                  <c:v>0.5036</c:v>
                </c:pt>
                <c:pt idx="446">
                  <c:v>0.5036</c:v>
                </c:pt>
                <c:pt idx="447">
                  <c:v>0.5036</c:v>
                </c:pt>
                <c:pt idx="448">
                  <c:v>0.5036</c:v>
                </c:pt>
                <c:pt idx="449">
                  <c:v>0.5036</c:v>
                </c:pt>
                <c:pt idx="450">
                  <c:v>0.5036</c:v>
                </c:pt>
                <c:pt idx="451">
                  <c:v>0.5036</c:v>
                </c:pt>
                <c:pt idx="452">
                  <c:v>0.5036</c:v>
                </c:pt>
                <c:pt idx="453">
                  <c:v>0.5036</c:v>
                </c:pt>
                <c:pt idx="454">
                  <c:v>0.5036</c:v>
                </c:pt>
                <c:pt idx="455">
                  <c:v>0.5036</c:v>
                </c:pt>
                <c:pt idx="456">
                  <c:v>0.5036</c:v>
                </c:pt>
                <c:pt idx="457">
                  <c:v>0.5036</c:v>
                </c:pt>
                <c:pt idx="458">
                  <c:v>0.5036</c:v>
                </c:pt>
                <c:pt idx="459">
                  <c:v>0.5036</c:v>
                </c:pt>
                <c:pt idx="460">
                  <c:v>0.5036</c:v>
                </c:pt>
                <c:pt idx="461">
                  <c:v>0.5036</c:v>
                </c:pt>
                <c:pt idx="462">
                  <c:v>0.5036</c:v>
                </c:pt>
                <c:pt idx="463">
                  <c:v>0.5036</c:v>
                </c:pt>
                <c:pt idx="464">
                  <c:v>0.5036</c:v>
                </c:pt>
                <c:pt idx="465">
                  <c:v>0.5036</c:v>
                </c:pt>
                <c:pt idx="466">
                  <c:v>0.5036</c:v>
                </c:pt>
                <c:pt idx="467">
                  <c:v>0.5036</c:v>
                </c:pt>
                <c:pt idx="468">
                  <c:v>0.5036</c:v>
                </c:pt>
                <c:pt idx="469">
                  <c:v>0.5036</c:v>
                </c:pt>
                <c:pt idx="470">
                  <c:v>0.5036</c:v>
                </c:pt>
                <c:pt idx="471">
                  <c:v>0.5036</c:v>
                </c:pt>
                <c:pt idx="472">
                  <c:v>0.5036</c:v>
                </c:pt>
                <c:pt idx="473">
                  <c:v>0.5036</c:v>
                </c:pt>
                <c:pt idx="474">
                  <c:v>0.5036</c:v>
                </c:pt>
                <c:pt idx="475">
                  <c:v>0.5036</c:v>
                </c:pt>
                <c:pt idx="476">
                  <c:v>0.5036</c:v>
                </c:pt>
                <c:pt idx="477">
                  <c:v>0.5036</c:v>
                </c:pt>
                <c:pt idx="478">
                  <c:v>0.5036</c:v>
                </c:pt>
                <c:pt idx="479">
                  <c:v>0.5036</c:v>
                </c:pt>
                <c:pt idx="480">
                  <c:v>0.5036</c:v>
                </c:pt>
                <c:pt idx="481">
                  <c:v>0.5036</c:v>
                </c:pt>
                <c:pt idx="482">
                  <c:v>0.5036</c:v>
                </c:pt>
                <c:pt idx="483">
                  <c:v>0.5036</c:v>
                </c:pt>
                <c:pt idx="484">
                  <c:v>0.5036</c:v>
                </c:pt>
                <c:pt idx="485">
                  <c:v>0.5036</c:v>
                </c:pt>
                <c:pt idx="486">
                  <c:v>0.5036</c:v>
                </c:pt>
                <c:pt idx="487">
                  <c:v>0.5036</c:v>
                </c:pt>
                <c:pt idx="488">
                  <c:v>0.5036</c:v>
                </c:pt>
                <c:pt idx="489">
                  <c:v>0.5036</c:v>
                </c:pt>
                <c:pt idx="490">
                  <c:v>0.5036</c:v>
                </c:pt>
                <c:pt idx="491">
                  <c:v>0.5036</c:v>
                </c:pt>
                <c:pt idx="492">
                  <c:v>0.5036</c:v>
                </c:pt>
                <c:pt idx="493">
                  <c:v>0.5036</c:v>
                </c:pt>
                <c:pt idx="494">
                  <c:v>0.5036</c:v>
                </c:pt>
                <c:pt idx="495">
                  <c:v>0.5036</c:v>
                </c:pt>
                <c:pt idx="496">
                  <c:v>0.5036</c:v>
                </c:pt>
                <c:pt idx="497">
                  <c:v>0.5036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'Event KM Data (AT Test)'!$B$2</c:f>
              <c:strCache>
                <c:ptCount val="1"/>
                <c:pt idx="0">
                  <c:v>Mild             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'Event KM Data (AT Test)'!$A$3:$A$1000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0.0657</c:v>
                </c:pt>
                <c:pt idx="3">
                  <c:v>0.0657</c:v>
                </c:pt>
                <c:pt idx="4">
                  <c:v>0.23</c:v>
                </c:pt>
                <c:pt idx="5">
                  <c:v>0.23</c:v>
                </c:pt>
                <c:pt idx="6">
                  <c:v>0.2628</c:v>
                </c:pt>
                <c:pt idx="7">
                  <c:v>0.2628</c:v>
                </c:pt>
                <c:pt idx="8">
                  <c:v>0.5257</c:v>
                </c:pt>
                <c:pt idx="9">
                  <c:v>0.5257</c:v>
                </c:pt>
                <c:pt idx="10">
                  <c:v>0.722800000000004</c:v>
                </c:pt>
                <c:pt idx="11">
                  <c:v>0.722800000000004</c:v>
                </c:pt>
                <c:pt idx="12">
                  <c:v>0.952800000000001</c:v>
                </c:pt>
                <c:pt idx="13">
                  <c:v>0.952800000000001</c:v>
                </c:pt>
                <c:pt idx="14">
                  <c:v>0.952800000000001</c:v>
                </c:pt>
                <c:pt idx="15">
                  <c:v>0.9856</c:v>
                </c:pt>
                <c:pt idx="16">
                  <c:v>0.9856</c:v>
                </c:pt>
                <c:pt idx="17">
                  <c:v>1.0</c:v>
                </c:pt>
                <c:pt idx="18">
                  <c:v>1.215599999999988</c:v>
                </c:pt>
                <c:pt idx="19">
                  <c:v>1.215599999999988</c:v>
                </c:pt>
                <c:pt idx="20">
                  <c:v>1.3142</c:v>
                </c:pt>
                <c:pt idx="21">
                  <c:v>1.3142</c:v>
                </c:pt>
                <c:pt idx="22">
                  <c:v>1.445599999999986</c:v>
                </c:pt>
                <c:pt idx="23">
                  <c:v>1.445599999999986</c:v>
                </c:pt>
                <c:pt idx="24">
                  <c:v>1.478399999999992</c:v>
                </c:pt>
                <c:pt idx="25">
                  <c:v>1.478399999999992</c:v>
                </c:pt>
                <c:pt idx="26">
                  <c:v>1.5441</c:v>
                </c:pt>
                <c:pt idx="27">
                  <c:v>1.5441</c:v>
                </c:pt>
                <c:pt idx="28">
                  <c:v>1.708399999999991</c:v>
                </c:pt>
                <c:pt idx="29">
                  <c:v>1.708399999999991</c:v>
                </c:pt>
                <c:pt idx="30">
                  <c:v>1.839799999999991</c:v>
                </c:pt>
                <c:pt idx="31">
                  <c:v>1.839799999999991</c:v>
                </c:pt>
                <c:pt idx="32">
                  <c:v>1.8727</c:v>
                </c:pt>
                <c:pt idx="33">
                  <c:v>1.8727</c:v>
                </c:pt>
                <c:pt idx="34">
                  <c:v>2.0</c:v>
                </c:pt>
                <c:pt idx="35">
                  <c:v>2.2341</c:v>
                </c:pt>
                <c:pt idx="36">
                  <c:v>2.2341</c:v>
                </c:pt>
                <c:pt idx="37">
                  <c:v>2.2998</c:v>
                </c:pt>
                <c:pt idx="38">
                  <c:v>2.2998</c:v>
                </c:pt>
                <c:pt idx="39">
                  <c:v>2.5626</c:v>
                </c:pt>
                <c:pt idx="40">
                  <c:v>2.5626</c:v>
                </c:pt>
                <c:pt idx="41">
                  <c:v>2.6283</c:v>
                </c:pt>
                <c:pt idx="42">
                  <c:v>2.6283</c:v>
                </c:pt>
                <c:pt idx="43">
                  <c:v>2.7926</c:v>
                </c:pt>
                <c:pt idx="44">
                  <c:v>2.7926</c:v>
                </c:pt>
                <c:pt idx="45">
                  <c:v>2.858299999999997</c:v>
                </c:pt>
                <c:pt idx="46">
                  <c:v>2.858299999999997</c:v>
                </c:pt>
                <c:pt idx="47">
                  <c:v>3.0</c:v>
                </c:pt>
                <c:pt idx="48">
                  <c:v>3.0554</c:v>
                </c:pt>
                <c:pt idx="49">
                  <c:v>3.0554</c:v>
                </c:pt>
                <c:pt idx="50">
                  <c:v>3.318299999999997</c:v>
                </c:pt>
                <c:pt idx="51">
                  <c:v>3.318299999999997</c:v>
                </c:pt>
                <c:pt idx="52">
                  <c:v>3.482499999999998</c:v>
                </c:pt>
                <c:pt idx="53">
                  <c:v>3.482499999999998</c:v>
                </c:pt>
                <c:pt idx="54">
                  <c:v>3.5483</c:v>
                </c:pt>
                <c:pt idx="55">
                  <c:v>3.5483</c:v>
                </c:pt>
                <c:pt idx="56">
                  <c:v>3.9097</c:v>
                </c:pt>
                <c:pt idx="57">
                  <c:v>3.9097</c:v>
                </c:pt>
                <c:pt idx="58">
                  <c:v>3.942499999999998</c:v>
                </c:pt>
                <c:pt idx="59">
                  <c:v>3.942499999999998</c:v>
                </c:pt>
                <c:pt idx="60">
                  <c:v>4.0</c:v>
                </c:pt>
                <c:pt idx="61">
                  <c:v>4.271</c:v>
                </c:pt>
                <c:pt idx="62">
                  <c:v>4.271</c:v>
                </c:pt>
                <c:pt idx="63">
                  <c:v>4.4025</c:v>
                </c:pt>
                <c:pt idx="64">
                  <c:v>4.4025</c:v>
                </c:pt>
                <c:pt idx="65">
                  <c:v>4.8953</c:v>
                </c:pt>
                <c:pt idx="66">
                  <c:v>4.8953</c:v>
                </c:pt>
                <c:pt idx="67">
                  <c:v>5.0</c:v>
                </c:pt>
                <c:pt idx="68">
                  <c:v>5.0267</c:v>
                </c:pt>
                <c:pt idx="69">
                  <c:v>5.0267</c:v>
                </c:pt>
                <c:pt idx="70">
                  <c:v>5.0924</c:v>
                </c:pt>
                <c:pt idx="71">
                  <c:v>5.0924</c:v>
                </c:pt>
                <c:pt idx="72">
                  <c:v>5.190999999999994</c:v>
                </c:pt>
                <c:pt idx="73">
                  <c:v>5.190999999999994</c:v>
                </c:pt>
                <c:pt idx="74">
                  <c:v>5.650899999999995</c:v>
                </c:pt>
                <c:pt idx="75">
                  <c:v>5.650899999999995</c:v>
                </c:pt>
                <c:pt idx="76">
                  <c:v>5.7166</c:v>
                </c:pt>
                <c:pt idx="77">
                  <c:v>5.847999999999994</c:v>
                </c:pt>
                <c:pt idx="78">
                  <c:v>5.847999999999994</c:v>
                </c:pt>
                <c:pt idx="79">
                  <c:v>5.946600000000013</c:v>
                </c:pt>
                <c:pt idx="80">
                  <c:v>5.946600000000013</c:v>
                </c:pt>
                <c:pt idx="81">
                  <c:v>6.0</c:v>
                </c:pt>
                <c:pt idx="82">
                  <c:v>6.1437</c:v>
                </c:pt>
                <c:pt idx="83">
                  <c:v>6.1437</c:v>
                </c:pt>
                <c:pt idx="84">
                  <c:v>6.1766</c:v>
                </c:pt>
                <c:pt idx="85">
                  <c:v>6.340899999999999</c:v>
                </c:pt>
                <c:pt idx="86">
                  <c:v>6.340899999999999</c:v>
                </c:pt>
                <c:pt idx="87">
                  <c:v>6.406600000000013</c:v>
                </c:pt>
                <c:pt idx="88">
                  <c:v>6.406600000000013</c:v>
                </c:pt>
                <c:pt idx="89">
                  <c:v>6.439400000000012</c:v>
                </c:pt>
                <c:pt idx="90">
                  <c:v>6.439400000000012</c:v>
                </c:pt>
                <c:pt idx="91">
                  <c:v>6.767999999999991</c:v>
                </c:pt>
                <c:pt idx="92">
                  <c:v>6.767999999999991</c:v>
                </c:pt>
                <c:pt idx="93">
                  <c:v>7.0</c:v>
                </c:pt>
                <c:pt idx="94">
                  <c:v>7.162199999999975</c:v>
                </c:pt>
                <c:pt idx="95">
                  <c:v>7.162199999999975</c:v>
                </c:pt>
                <c:pt idx="96">
                  <c:v>7.392199999999994</c:v>
                </c:pt>
                <c:pt idx="97">
                  <c:v>7.392199999999994</c:v>
                </c:pt>
                <c:pt idx="98">
                  <c:v>7.7207</c:v>
                </c:pt>
                <c:pt idx="99">
                  <c:v>7.7207</c:v>
                </c:pt>
                <c:pt idx="100">
                  <c:v>7.7536</c:v>
                </c:pt>
                <c:pt idx="101">
                  <c:v>7.7536</c:v>
                </c:pt>
                <c:pt idx="102">
                  <c:v>7.884999999999994</c:v>
                </c:pt>
                <c:pt idx="103">
                  <c:v>7.884999999999994</c:v>
                </c:pt>
                <c:pt idx="104">
                  <c:v>8.0</c:v>
                </c:pt>
                <c:pt idx="105">
                  <c:v>8.016400000000002</c:v>
                </c:pt>
                <c:pt idx="106">
                  <c:v>8.016400000000002</c:v>
                </c:pt>
                <c:pt idx="107">
                  <c:v>8.049300000000001</c:v>
                </c:pt>
                <c:pt idx="108">
                  <c:v>8.049300000000001</c:v>
                </c:pt>
                <c:pt idx="109">
                  <c:v>8.0821</c:v>
                </c:pt>
                <c:pt idx="110">
                  <c:v>8.0821</c:v>
                </c:pt>
                <c:pt idx="111">
                  <c:v>8.279300000000001</c:v>
                </c:pt>
                <c:pt idx="112">
                  <c:v>8.279300000000001</c:v>
                </c:pt>
                <c:pt idx="113">
                  <c:v>8.345</c:v>
                </c:pt>
                <c:pt idx="114">
                  <c:v>8.345</c:v>
                </c:pt>
                <c:pt idx="115">
                  <c:v>8.4435</c:v>
                </c:pt>
                <c:pt idx="116">
                  <c:v>8.4435</c:v>
                </c:pt>
                <c:pt idx="117">
                  <c:v>8.542100000000001</c:v>
                </c:pt>
                <c:pt idx="118">
                  <c:v>8.542100000000001</c:v>
                </c:pt>
                <c:pt idx="119">
                  <c:v>8.7392</c:v>
                </c:pt>
                <c:pt idx="120">
                  <c:v>8.7392</c:v>
                </c:pt>
                <c:pt idx="121">
                  <c:v>8.7721</c:v>
                </c:pt>
                <c:pt idx="122">
                  <c:v>8.7721</c:v>
                </c:pt>
                <c:pt idx="123">
                  <c:v>8.804900000000003</c:v>
                </c:pt>
                <c:pt idx="124">
                  <c:v>8.804900000000003</c:v>
                </c:pt>
                <c:pt idx="125">
                  <c:v>9.0</c:v>
                </c:pt>
                <c:pt idx="126">
                  <c:v>9.0349</c:v>
                </c:pt>
                <c:pt idx="127">
                  <c:v>9.0349</c:v>
                </c:pt>
                <c:pt idx="128">
                  <c:v>9.2649</c:v>
                </c:pt>
                <c:pt idx="129">
                  <c:v>9.2649</c:v>
                </c:pt>
                <c:pt idx="130">
                  <c:v>9.3306</c:v>
                </c:pt>
                <c:pt idx="131">
                  <c:v>9.3306</c:v>
                </c:pt>
                <c:pt idx="132">
                  <c:v>9.790600000000001</c:v>
                </c:pt>
                <c:pt idx="133">
                  <c:v>9.790600000000001</c:v>
                </c:pt>
                <c:pt idx="134">
                  <c:v>9.9877</c:v>
                </c:pt>
                <c:pt idx="135">
                  <c:v>9.9877</c:v>
                </c:pt>
                <c:pt idx="136">
                  <c:v>10.0</c:v>
                </c:pt>
                <c:pt idx="137">
                  <c:v>11.0</c:v>
                </c:pt>
                <c:pt idx="138">
                  <c:v>11.269</c:v>
                </c:pt>
                <c:pt idx="139">
                  <c:v>11.269</c:v>
                </c:pt>
                <c:pt idx="140">
                  <c:v>11.36760000000002</c:v>
                </c:pt>
                <c:pt idx="141">
                  <c:v>11.36760000000002</c:v>
                </c:pt>
                <c:pt idx="142">
                  <c:v>11.6961</c:v>
                </c:pt>
                <c:pt idx="143">
                  <c:v>11.6961</c:v>
                </c:pt>
                <c:pt idx="144">
                  <c:v>12.0</c:v>
                </c:pt>
                <c:pt idx="145">
                  <c:v>12.1889</c:v>
                </c:pt>
                <c:pt idx="146">
                  <c:v>12.2218</c:v>
                </c:pt>
                <c:pt idx="147">
                  <c:v>12.2218</c:v>
                </c:pt>
                <c:pt idx="148">
                  <c:v>12.7803</c:v>
                </c:pt>
                <c:pt idx="149">
                  <c:v>12.846</c:v>
                </c:pt>
                <c:pt idx="150">
                  <c:v>13.0</c:v>
                </c:pt>
                <c:pt idx="151">
                  <c:v>13.2074</c:v>
                </c:pt>
                <c:pt idx="152">
                  <c:v>13.2074</c:v>
                </c:pt>
                <c:pt idx="153">
                  <c:v>13.6016</c:v>
                </c:pt>
                <c:pt idx="154">
                  <c:v>13.6016</c:v>
                </c:pt>
                <c:pt idx="155">
                  <c:v>13.7002</c:v>
                </c:pt>
                <c:pt idx="156">
                  <c:v>13.7002</c:v>
                </c:pt>
                <c:pt idx="157">
                  <c:v>13.7988</c:v>
                </c:pt>
                <c:pt idx="158">
                  <c:v>13.7988</c:v>
                </c:pt>
                <c:pt idx="159">
                  <c:v>13.7988</c:v>
                </c:pt>
                <c:pt idx="160">
                  <c:v>13.96300000000001</c:v>
                </c:pt>
                <c:pt idx="161">
                  <c:v>13.96300000000001</c:v>
                </c:pt>
                <c:pt idx="162">
                  <c:v>14.0</c:v>
                </c:pt>
                <c:pt idx="163">
                  <c:v>14.1273</c:v>
                </c:pt>
                <c:pt idx="164">
                  <c:v>14.1273</c:v>
                </c:pt>
                <c:pt idx="165">
                  <c:v>14.5873</c:v>
                </c:pt>
                <c:pt idx="166">
                  <c:v>14.5873</c:v>
                </c:pt>
                <c:pt idx="167">
                  <c:v>14.9815</c:v>
                </c:pt>
                <c:pt idx="168">
                  <c:v>14.9815</c:v>
                </c:pt>
                <c:pt idx="169">
                  <c:v>15.0</c:v>
                </c:pt>
                <c:pt idx="170">
                  <c:v>15.0472</c:v>
                </c:pt>
                <c:pt idx="171">
                  <c:v>15.0472</c:v>
                </c:pt>
                <c:pt idx="172">
                  <c:v>15.5729</c:v>
                </c:pt>
                <c:pt idx="173">
                  <c:v>15.5729</c:v>
                </c:pt>
                <c:pt idx="174">
                  <c:v>15.83570000000001</c:v>
                </c:pt>
                <c:pt idx="175">
                  <c:v>15.83570000000001</c:v>
                </c:pt>
                <c:pt idx="176">
                  <c:v>16.0</c:v>
                </c:pt>
                <c:pt idx="177">
                  <c:v>16.26279999999971</c:v>
                </c:pt>
                <c:pt idx="178">
                  <c:v>16.26279999999971</c:v>
                </c:pt>
                <c:pt idx="179">
                  <c:v>16.3614</c:v>
                </c:pt>
                <c:pt idx="180">
                  <c:v>16.3614</c:v>
                </c:pt>
                <c:pt idx="181">
                  <c:v>16.52569999999982</c:v>
                </c:pt>
                <c:pt idx="182">
                  <c:v>16.52569999999982</c:v>
                </c:pt>
                <c:pt idx="183">
                  <c:v>16.62419999999999</c:v>
                </c:pt>
                <c:pt idx="184">
                  <c:v>16.62419999999999</c:v>
                </c:pt>
                <c:pt idx="185">
                  <c:v>16.72279999999974</c:v>
                </c:pt>
                <c:pt idx="186">
                  <c:v>16.72279999999974</c:v>
                </c:pt>
                <c:pt idx="187">
                  <c:v>17.0</c:v>
                </c:pt>
                <c:pt idx="188">
                  <c:v>17.11700000000015</c:v>
                </c:pt>
                <c:pt idx="189">
                  <c:v>17.11700000000015</c:v>
                </c:pt>
                <c:pt idx="190">
                  <c:v>17.5113</c:v>
                </c:pt>
                <c:pt idx="191">
                  <c:v>17.5113</c:v>
                </c:pt>
                <c:pt idx="192">
                  <c:v>18.0</c:v>
                </c:pt>
                <c:pt idx="193">
                  <c:v>18.037</c:v>
                </c:pt>
                <c:pt idx="194">
                  <c:v>18.037</c:v>
                </c:pt>
                <c:pt idx="195">
                  <c:v>18.79259999999978</c:v>
                </c:pt>
                <c:pt idx="196">
                  <c:v>18.79259999999978</c:v>
                </c:pt>
                <c:pt idx="197">
                  <c:v>18.8583</c:v>
                </c:pt>
                <c:pt idx="198">
                  <c:v>18.8583</c:v>
                </c:pt>
                <c:pt idx="199">
                  <c:v>19.0</c:v>
                </c:pt>
                <c:pt idx="200">
                  <c:v>19.1869</c:v>
                </c:pt>
                <c:pt idx="201">
                  <c:v>19.1869</c:v>
                </c:pt>
                <c:pt idx="202">
                  <c:v>19.3511</c:v>
                </c:pt>
                <c:pt idx="203">
                  <c:v>19.3511</c:v>
                </c:pt>
                <c:pt idx="204">
                  <c:v>19.5154</c:v>
                </c:pt>
                <c:pt idx="205">
                  <c:v>19.5154</c:v>
                </c:pt>
                <c:pt idx="206">
                  <c:v>19.77819999999985</c:v>
                </c:pt>
                <c:pt idx="207">
                  <c:v>19.77819999999985</c:v>
                </c:pt>
                <c:pt idx="208">
                  <c:v>20.0</c:v>
                </c:pt>
                <c:pt idx="209">
                  <c:v>20.6982</c:v>
                </c:pt>
                <c:pt idx="210">
                  <c:v>20.6982</c:v>
                </c:pt>
                <c:pt idx="211">
                  <c:v>21.0</c:v>
                </c:pt>
                <c:pt idx="212">
                  <c:v>21.3552</c:v>
                </c:pt>
                <c:pt idx="213">
                  <c:v>21.3552</c:v>
                </c:pt>
                <c:pt idx="214">
                  <c:v>21.4538</c:v>
                </c:pt>
                <c:pt idx="215">
                  <c:v>21.4538</c:v>
                </c:pt>
                <c:pt idx="216">
                  <c:v>22.0</c:v>
                </c:pt>
                <c:pt idx="217">
                  <c:v>22.078</c:v>
                </c:pt>
                <c:pt idx="218">
                  <c:v>22.078</c:v>
                </c:pt>
                <c:pt idx="219">
                  <c:v>22.11090000000015</c:v>
                </c:pt>
                <c:pt idx="220">
                  <c:v>22.11090000000015</c:v>
                </c:pt>
                <c:pt idx="221">
                  <c:v>22.40659999999982</c:v>
                </c:pt>
                <c:pt idx="222">
                  <c:v>22.96509999999978</c:v>
                </c:pt>
                <c:pt idx="223">
                  <c:v>23.0</c:v>
                </c:pt>
                <c:pt idx="224">
                  <c:v>23.4908</c:v>
                </c:pt>
                <c:pt idx="225">
                  <c:v>23.4908</c:v>
                </c:pt>
                <c:pt idx="226">
                  <c:v>23.4908</c:v>
                </c:pt>
                <c:pt idx="227">
                  <c:v>23.81929999999999</c:v>
                </c:pt>
                <c:pt idx="228">
                  <c:v>23.98359999999973</c:v>
                </c:pt>
                <c:pt idx="229">
                  <c:v>23.98359999999973</c:v>
                </c:pt>
                <c:pt idx="230">
                  <c:v>23.98359999999973</c:v>
                </c:pt>
                <c:pt idx="231">
                  <c:v>24.0</c:v>
                </c:pt>
                <c:pt idx="232">
                  <c:v>24.1807</c:v>
                </c:pt>
                <c:pt idx="233">
                  <c:v>24.44349999999978</c:v>
                </c:pt>
                <c:pt idx="234">
                  <c:v>24.4764</c:v>
                </c:pt>
                <c:pt idx="235">
                  <c:v>24.4764</c:v>
                </c:pt>
                <c:pt idx="236">
                  <c:v>24.77209999999985</c:v>
                </c:pt>
                <c:pt idx="237">
                  <c:v>24.80490000000004</c:v>
                </c:pt>
                <c:pt idx="238">
                  <c:v>24.90349999999982</c:v>
                </c:pt>
                <c:pt idx="239">
                  <c:v>24.96919999999982</c:v>
                </c:pt>
                <c:pt idx="240">
                  <c:v>25.0</c:v>
                </c:pt>
                <c:pt idx="241">
                  <c:v>25.03490000000014</c:v>
                </c:pt>
                <c:pt idx="242">
                  <c:v>25.06779999999985</c:v>
                </c:pt>
                <c:pt idx="243">
                  <c:v>25.13350000000001</c:v>
                </c:pt>
                <c:pt idx="244">
                  <c:v>25.2649</c:v>
                </c:pt>
                <c:pt idx="245">
                  <c:v>25.52769999999999</c:v>
                </c:pt>
                <c:pt idx="246">
                  <c:v>25.56059999999982</c:v>
                </c:pt>
                <c:pt idx="247">
                  <c:v>25.6263</c:v>
                </c:pt>
                <c:pt idx="248">
                  <c:v>26.0</c:v>
                </c:pt>
                <c:pt idx="249">
                  <c:v>26.0862</c:v>
                </c:pt>
                <c:pt idx="250">
                  <c:v>26.0862</c:v>
                </c:pt>
                <c:pt idx="251">
                  <c:v>26.152</c:v>
                </c:pt>
                <c:pt idx="252">
                  <c:v>26.152</c:v>
                </c:pt>
                <c:pt idx="253">
                  <c:v>26.48049999999974</c:v>
                </c:pt>
                <c:pt idx="254">
                  <c:v>26.48049999999974</c:v>
                </c:pt>
                <c:pt idx="255">
                  <c:v>26.64480000000013</c:v>
                </c:pt>
                <c:pt idx="256">
                  <c:v>26.7105</c:v>
                </c:pt>
                <c:pt idx="257">
                  <c:v>26.74329999999985</c:v>
                </c:pt>
                <c:pt idx="258">
                  <c:v>26.74329999999985</c:v>
                </c:pt>
                <c:pt idx="259">
                  <c:v>26.77619999999999</c:v>
                </c:pt>
                <c:pt idx="260">
                  <c:v>26.77619999999999</c:v>
                </c:pt>
                <c:pt idx="261">
                  <c:v>26.8419</c:v>
                </c:pt>
                <c:pt idx="262">
                  <c:v>26.8419</c:v>
                </c:pt>
                <c:pt idx="263">
                  <c:v>27.0</c:v>
                </c:pt>
                <c:pt idx="264">
                  <c:v>27.1704</c:v>
                </c:pt>
                <c:pt idx="265">
                  <c:v>27.1704</c:v>
                </c:pt>
                <c:pt idx="266">
                  <c:v>28.0</c:v>
                </c:pt>
                <c:pt idx="267">
                  <c:v>28.3203</c:v>
                </c:pt>
                <c:pt idx="268">
                  <c:v>28.3203</c:v>
                </c:pt>
                <c:pt idx="269">
                  <c:v>28.38599999999998</c:v>
                </c:pt>
                <c:pt idx="270">
                  <c:v>28.51749999999999</c:v>
                </c:pt>
                <c:pt idx="271">
                  <c:v>28.51749999999999</c:v>
                </c:pt>
                <c:pt idx="272">
                  <c:v>28.58319999999985</c:v>
                </c:pt>
                <c:pt idx="273">
                  <c:v>28.58319999999985</c:v>
                </c:pt>
                <c:pt idx="274">
                  <c:v>29.0</c:v>
                </c:pt>
                <c:pt idx="275">
                  <c:v>29.0103</c:v>
                </c:pt>
                <c:pt idx="276">
                  <c:v>29.0103</c:v>
                </c:pt>
                <c:pt idx="277">
                  <c:v>29.1417</c:v>
                </c:pt>
                <c:pt idx="278">
                  <c:v>29.1417</c:v>
                </c:pt>
                <c:pt idx="279">
                  <c:v>29.27309999999999</c:v>
                </c:pt>
                <c:pt idx="280">
                  <c:v>29.27309999999999</c:v>
                </c:pt>
                <c:pt idx="281">
                  <c:v>30.0</c:v>
                </c:pt>
                <c:pt idx="282">
                  <c:v>30.58729999999989</c:v>
                </c:pt>
                <c:pt idx="283">
                  <c:v>30.58729999999989</c:v>
                </c:pt>
                <c:pt idx="284">
                  <c:v>31.0</c:v>
                </c:pt>
                <c:pt idx="285">
                  <c:v>31.01439999999999</c:v>
                </c:pt>
                <c:pt idx="286">
                  <c:v>31.01439999999999</c:v>
                </c:pt>
                <c:pt idx="287">
                  <c:v>31.6386</c:v>
                </c:pt>
                <c:pt idx="288">
                  <c:v>31.67150000000001</c:v>
                </c:pt>
                <c:pt idx="289">
                  <c:v>31.67150000000001</c:v>
                </c:pt>
                <c:pt idx="290">
                  <c:v>31.7043</c:v>
                </c:pt>
                <c:pt idx="291">
                  <c:v>31.7043</c:v>
                </c:pt>
                <c:pt idx="292">
                  <c:v>32.0</c:v>
                </c:pt>
                <c:pt idx="293">
                  <c:v>32.06570000000011</c:v>
                </c:pt>
                <c:pt idx="294">
                  <c:v>32.06570000000011</c:v>
                </c:pt>
                <c:pt idx="295">
                  <c:v>32.29570000000033</c:v>
                </c:pt>
                <c:pt idx="296">
                  <c:v>32.29570000000033</c:v>
                </c:pt>
                <c:pt idx="297">
                  <c:v>32.3614</c:v>
                </c:pt>
                <c:pt idx="298">
                  <c:v>32.3614</c:v>
                </c:pt>
                <c:pt idx="299">
                  <c:v>32.52570000000024</c:v>
                </c:pt>
                <c:pt idx="300">
                  <c:v>32.52570000000024</c:v>
                </c:pt>
                <c:pt idx="301">
                  <c:v>32.5914</c:v>
                </c:pt>
                <c:pt idx="302">
                  <c:v>32.5914</c:v>
                </c:pt>
                <c:pt idx="303">
                  <c:v>33.0</c:v>
                </c:pt>
                <c:pt idx="304">
                  <c:v>33.117</c:v>
                </c:pt>
                <c:pt idx="305">
                  <c:v>33.117</c:v>
                </c:pt>
                <c:pt idx="306">
                  <c:v>33.2156</c:v>
                </c:pt>
                <c:pt idx="307">
                  <c:v>33.2156</c:v>
                </c:pt>
                <c:pt idx="308">
                  <c:v>33.2813</c:v>
                </c:pt>
                <c:pt idx="309">
                  <c:v>33.2813</c:v>
                </c:pt>
                <c:pt idx="310">
                  <c:v>33.57700000000001</c:v>
                </c:pt>
                <c:pt idx="311">
                  <c:v>33.77410000000001</c:v>
                </c:pt>
                <c:pt idx="312">
                  <c:v>33.807</c:v>
                </c:pt>
                <c:pt idx="313">
                  <c:v>33.807</c:v>
                </c:pt>
                <c:pt idx="314">
                  <c:v>33.9713</c:v>
                </c:pt>
                <c:pt idx="315">
                  <c:v>33.9713</c:v>
                </c:pt>
                <c:pt idx="316">
                  <c:v>34.0</c:v>
                </c:pt>
                <c:pt idx="317">
                  <c:v>34.0698</c:v>
                </c:pt>
                <c:pt idx="318">
                  <c:v>34.0698</c:v>
                </c:pt>
                <c:pt idx="319">
                  <c:v>34.2012</c:v>
                </c:pt>
                <c:pt idx="320">
                  <c:v>34.23410000000001</c:v>
                </c:pt>
                <c:pt idx="321">
                  <c:v>34.26690000000011</c:v>
                </c:pt>
                <c:pt idx="322">
                  <c:v>34.3984</c:v>
                </c:pt>
                <c:pt idx="323">
                  <c:v>34.4312</c:v>
                </c:pt>
                <c:pt idx="324">
                  <c:v>34.49690000000001</c:v>
                </c:pt>
                <c:pt idx="325">
                  <c:v>34.6612</c:v>
                </c:pt>
                <c:pt idx="326">
                  <c:v>34.79260000000021</c:v>
                </c:pt>
                <c:pt idx="327">
                  <c:v>34.9569</c:v>
                </c:pt>
                <c:pt idx="328">
                  <c:v>35.0</c:v>
                </c:pt>
                <c:pt idx="329">
                  <c:v>35.08830000000001</c:v>
                </c:pt>
                <c:pt idx="330">
                  <c:v>35.1869</c:v>
                </c:pt>
                <c:pt idx="331">
                  <c:v>35.3511</c:v>
                </c:pt>
                <c:pt idx="332">
                  <c:v>35.3511</c:v>
                </c:pt>
                <c:pt idx="333">
                  <c:v>35.4168</c:v>
                </c:pt>
                <c:pt idx="334">
                  <c:v>35.4497</c:v>
                </c:pt>
                <c:pt idx="335">
                  <c:v>35.4825</c:v>
                </c:pt>
                <c:pt idx="336">
                  <c:v>35.4825</c:v>
                </c:pt>
                <c:pt idx="337">
                  <c:v>35.4825</c:v>
                </c:pt>
                <c:pt idx="338">
                  <c:v>35.5154</c:v>
                </c:pt>
                <c:pt idx="339">
                  <c:v>35.64680000000001</c:v>
                </c:pt>
                <c:pt idx="340">
                  <c:v>35.67970000000001</c:v>
                </c:pt>
                <c:pt idx="341">
                  <c:v>35.71250000000001</c:v>
                </c:pt>
                <c:pt idx="342">
                  <c:v>35.77820000000001</c:v>
                </c:pt>
                <c:pt idx="343">
                  <c:v>35.8768</c:v>
                </c:pt>
                <c:pt idx="344">
                  <c:v>35.9097</c:v>
                </c:pt>
                <c:pt idx="345">
                  <c:v>35.9425</c:v>
                </c:pt>
                <c:pt idx="346">
                  <c:v>35.9754</c:v>
                </c:pt>
                <c:pt idx="347">
                  <c:v>36.0</c:v>
                </c:pt>
                <c:pt idx="348">
                  <c:v>36.0082</c:v>
                </c:pt>
                <c:pt idx="349">
                  <c:v>36.0411</c:v>
                </c:pt>
                <c:pt idx="350">
                  <c:v>36.1396</c:v>
                </c:pt>
                <c:pt idx="351">
                  <c:v>36.17250000000006</c:v>
                </c:pt>
                <c:pt idx="352">
                  <c:v>36.271</c:v>
                </c:pt>
                <c:pt idx="353">
                  <c:v>36.3039</c:v>
                </c:pt>
                <c:pt idx="354">
                  <c:v>36.3368</c:v>
                </c:pt>
                <c:pt idx="355">
                  <c:v>36.4025</c:v>
                </c:pt>
                <c:pt idx="356">
                  <c:v>36.4025</c:v>
                </c:pt>
                <c:pt idx="357">
                  <c:v>36.4025</c:v>
                </c:pt>
                <c:pt idx="358">
                  <c:v>36.43530000000001</c:v>
                </c:pt>
                <c:pt idx="359">
                  <c:v>36.4682</c:v>
                </c:pt>
                <c:pt idx="360">
                  <c:v>36.501</c:v>
                </c:pt>
                <c:pt idx="361">
                  <c:v>36.5339</c:v>
                </c:pt>
                <c:pt idx="362">
                  <c:v>36.5996</c:v>
                </c:pt>
                <c:pt idx="363">
                  <c:v>36.63240000000001</c:v>
                </c:pt>
                <c:pt idx="364">
                  <c:v>36.66530000000028</c:v>
                </c:pt>
                <c:pt idx="365">
                  <c:v>36.69820000000016</c:v>
                </c:pt>
                <c:pt idx="366">
                  <c:v>36.731</c:v>
                </c:pt>
                <c:pt idx="367">
                  <c:v>36.76390000000011</c:v>
                </c:pt>
                <c:pt idx="368">
                  <c:v>36.79670000000026</c:v>
                </c:pt>
                <c:pt idx="369">
                  <c:v>36.8624</c:v>
                </c:pt>
                <c:pt idx="370">
                  <c:v>36.89530000000001</c:v>
                </c:pt>
                <c:pt idx="371">
                  <c:v>36.92810000000024</c:v>
                </c:pt>
                <c:pt idx="372">
                  <c:v>36.96100000000001</c:v>
                </c:pt>
                <c:pt idx="373">
                  <c:v>36.9938</c:v>
                </c:pt>
                <c:pt idx="374">
                  <c:v>37.0</c:v>
                </c:pt>
                <c:pt idx="375">
                  <c:v>37.02670000000001</c:v>
                </c:pt>
                <c:pt idx="376">
                  <c:v>37.02670000000001</c:v>
                </c:pt>
                <c:pt idx="377">
                  <c:v>37.09240000000001</c:v>
                </c:pt>
                <c:pt idx="378">
                  <c:v>37.12530000000031</c:v>
                </c:pt>
                <c:pt idx="379">
                  <c:v>37.15810000000001</c:v>
                </c:pt>
                <c:pt idx="380">
                  <c:v>37.191</c:v>
                </c:pt>
                <c:pt idx="381">
                  <c:v>37.191</c:v>
                </c:pt>
                <c:pt idx="382">
                  <c:v>37.22380000000001</c:v>
                </c:pt>
                <c:pt idx="383">
                  <c:v>37.2567</c:v>
                </c:pt>
                <c:pt idx="384">
                  <c:v>37.28950000000001</c:v>
                </c:pt>
                <c:pt idx="385">
                  <c:v>37.3224</c:v>
                </c:pt>
                <c:pt idx="386">
                  <c:v>37.3224</c:v>
                </c:pt>
                <c:pt idx="387">
                  <c:v>37.3552</c:v>
                </c:pt>
                <c:pt idx="388">
                  <c:v>37.4209</c:v>
                </c:pt>
                <c:pt idx="389">
                  <c:v>37.78230000000006</c:v>
                </c:pt>
                <c:pt idx="390">
                  <c:v>37.9466</c:v>
                </c:pt>
                <c:pt idx="391">
                  <c:v>37.9466</c:v>
                </c:pt>
                <c:pt idx="392">
                  <c:v>37.9466</c:v>
                </c:pt>
                <c:pt idx="393">
                  <c:v>37.9795</c:v>
                </c:pt>
                <c:pt idx="394">
                  <c:v>38.0</c:v>
                </c:pt>
                <c:pt idx="395">
                  <c:v>38.0123</c:v>
                </c:pt>
                <c:pt idx="396">
                  <c:v>38.2094</c:v>
                </c:pt>
                <c:pt idx="397">
                  <c:v>38.3409</c:v>
                </c:pt>
                <c:pt idx="398">
                  <c:v>38.4066</c:v>
                </c:pt>
                <c:pt idx="399">
                  <c:v>38.6037</c:v>
                </c:pt>
                <c:pt idx="400">
                  <c:v>38.6037</c:v>
                </c:pt>
                <c:pt idx="401">
                  <c:v>38.6366</c:v>
                </c:pt>
                <c:pt idx="402">
                  <c:v>38.8337</c:v>
                </c:pt>
                <c:pt idx="403">
                  <c:v>38.8994</c:v>
                </c:pt>
                <c:pt idx="404">
                  <c:v>38.9979</c:v>
                </c:pt>
                <c:pt idx="405">
                  <c:v>39.0</c:v>
                </c:pt>
                <c:pt idx="406">
                  <c:v>39.5565</c:v>
                </c:pt>
                <c:pt idx="407">
                  <c:v>39.5565</c:v>
                </c:pt>
                <c:pt idx="408">
                  <c:v>39.8193</c:v>
                </c:pt>
                <c:pt idx="409">
                  <c:v>40.0</c:v>
                </c:pt>
                <c:pt idx="410">
                  <c:v>40.6407</c:v>
                </c:pt>
                <c:pt idx="411">
                  <c:v>40.67350000000001</c:v>
                </c:pt>
                <c:pt idx="412">
                  <c:v>40.9692</c:v>
                </c:pt>
                <c:pt idx="413">
                  <c:v>41.0</c:v>
                </c:pt>
                <c:pt idx="414">
                  <c:v>41.0349</c:v>
                </c:pt>
                <c:pt idx="415">
                  <c:v>41.92200000000001</c:v>
                </c:pt>
                <c:pt idx="416">
                  <c:v>41.92200000000001</c:v>
                </c:pt>
                <c:pt idx="417">
                  <c:v>41.9877</c:v>
                </c:pt>
                <c:pt idx="418">
                  <c:v>42.0</c:v>
                </c:pt>
                <c:pt idx="419">
                  <c:v>42.6448</c:v>
                </c:pt>
                <c:pt idx="420">
                  <c:v>42.7105</c:v>
                </c:pt>
                <c:pt idx="421">
                  <c:v>42.7105</c:v>
                </c:pt>
                <c:pt idx="422">
                  <c:v>42.74330000000001</c:v>
                </c:pt>
                <c:pt idx="423">
                  <c:v>42.74330000000001</c:v>
                </c:pt>
                <c:pt idx="424">
                  <c:v>42.9733</c:v>
                </c:pt>
                <c:pt idx="425">
                  <c:v>43.0</c:v>
                </c:pt>
                <c:pt idx="426">
                  <c:v>43.26900000000001</c:v>
                </c:pt>
                <c:pt idx="427">
                  <c:v>44.0</c:v>
                </c:pt>
                <c:pt idx="428">
                  <c:v>44.1561</c:v>
                </c:pt>
                <c:pt idx="429">
                  <c:v>44.1561</c:v>
                </c:pt>
                <c:pt idx="430">
                  <c:v>44.2218</c:v>
                </c:pt>
                <c:pt idx="431">
                  <c:v>44.2218</c:v>
                </c:pt>
                <c:pt idx="432">
                  <c:v>44.2218</c:v>
                </c:pt>
                <c:pt idx="433">
                  <c:v>45.0</c:v>
                </c:pt>
                <c:pt idx="434">
                  <c:v>45.076</c:v>
                </c:pt>
                <c:pt idx="435">
                  <c:v>45.1088</c:v>
                </c:pt>
                <c:pt idx="436">
                  <c:v>45.1745</c:v>
                </c:pt>
                <c:pt idx="437">
                  <c:v>45.5688</c:v>
                </c:pt>
                <c:pt idx="438">
                  <c:v>45.6345</c:v>
                </c:pt>
                <c:pt idx="439">
                  <c:v>46.0</c:v>
                </c:pt>
                <c:pt idx="440">
                  <c:v>46.06160000000001</c:v>
                </c:pt>
                <c:pt idx="441">
                  <c:v>46.1602</c:v>
                </c:pt>
                <c:pt idx="442">
                  <c:v>46.1602</c:v>
                </c:pt>
                <c:pt idx="443">
                  <c:v>46.19300000000001</c:v>
                </c:pt>
                <c:pt idx="444">
                  <c:v>46.423</c:v>
                </c:pt>
                <c:pt idx="445">
                  <c:v>46.4559</c:v>
                </c:pt>
                <c:pt idx="446">
                  <c:v>46.52160000000001</c:v>
                </c:pt>
                <c:pt idx="447">
                  <c:v>46.7515</c:v>
                </c:pt>
                <c:pt idx="448">
                  <c:v>46.9158</c:v>
                </c:pt>
                <c:pt idx="449">
                  <c:v>46.9158</c:v>
                </c:pt>
                <c:pt idx="450">
                  <c:v>46.9158</c:v>
                </c:pt>
                <c:pt idx="451">
                  <c:v>46.9487</c:v>
                </c:pt>
                <c:pt idx="452">
                  <c:v>46.9815</c:v>
                </c:pt>
                <c:pt idx="453">
                  <c:v>47.0</c:v>
                </c:pt>
                <c:pt idx="454">
                  <c:v>47.1458</c:v>
                </c:pt>
                <c:pt idx="455">
                  <c:v>47.2772</c:v>
                </c:pt>
                <c:pt idx="456">
                  <c:v>47.3429</c:v>
                </c:pt>
                <c:pt idx="457">
                  <c:v>47.6715</c:v>
                </c:pt>
                <c:pt idx="458">
                  <c:v>47.8029</c:v>
                </c:pt>
                <c:pt idx="459">
                  <c:v>47.9014</c:v>
                </c:pt>
                <c:pt idx="460">
                  <c:v>47.9343</c:v>
                </c:pt>
                <c:pt idx="461">
                  <c:v>47.9671</c:v>
                </c:pt>
                <c:pt idx="462">
                  <c:v>48.0</c:v>
                </c:pt>
                <c:pt idx="463">
                  <c:v>48.03290000000001</c:v>
                </c:pt>
                <c:pt idx="464">
                  <c:v>48.09860000000001</c:v>
                </c:pt>
                <c:pt idx="465">
                  <c:v>48.13140000000001</c:v>
                </c:pt>
                <c:pt idx="466">
                  <c:v>48.26280000000001</c:v>
                </c:pt>
                <c:pt idx="467">
                  <c:v>48.46</c:v>
                </c:pt>
                <c:pt idx="468">
                  <c:v>48.6899</c:v>
                </c:pt>
                <c:pt idx="469">
                  <c:v>48.7556</c:v>
                </c:pt>
                <c:pt idx="470">
                  <c:v>49.0</c:v>
                </c:pt>
                <c:pt idx="471">
                  <c:v>49.0513</c:v>
                </c:pt>
                <c:pt idx="472">
                  <c:v>49.1499</c:v>
                </c:pt>
                <c:pt idx="473">
                  <c:v>49.1499</c:v>
                </c:pt>
                <c:pt idx="474">
                  <c:v>49.24850000000016</c:v>
                </c:pt>
                <c:pt idx="475">
                  <c:v>49.6099</c:v>
                </c:pt>
                <c:pt idx="476">
                  <c:v>50.0</c:v>
                </c:pt>
                <c:pt idx="477">
                  <c:v>50.29980000000001</c:v>
                </c:pt>
                <c:pt idx="478">
                  <c:v>51.0</c:v>
                </c:pt>
                <c:pt idx="479">
                  <c:v>51.1869</c:v>
                </c:pt>
                <c:pt idx="480">
                  <c:v>52.0</c:v>
                </c:pt>
                <c:pt idx="481">
                  <c:v>52.69820000000016</c:v>
                </c:pt>
                <c:pt idx="482">
                  <c:v>53.0</c:v>
                </c:pt>
                <c:pt idx="483">
                  <c:v>54.0</c:v>
                </c:pt>
                <c:pt idx="484">
                  <c:v>55.0</c:v>
                </c:pt>
                <c:pt idx="485">
                  <c:v>56.0</c:v>
                </c:pt>
                <c:pt idx="486">
                  <c:v>57.0</c:v>
                </c:pt>
                <c:pt idx="487">
                  <c:v>57.0349</c:v>
                </c:pt>
                <c:pt idx="488">
                  <c:v>57.0349</c:v>
                </c:pt>
                <c:pt idx="489">
                  <c:v>58.0</c:v>
                </c:pt>
                <c:pt idx="490">
                  <c:v>58.67760000000001</c:v>
                </c:pt>
                <c:pt idx="491">
                  <c:v>59.0</c:v>
                </c:pt>
                <c:pt idx="492">
                  <c:v>60.0</c:v>
                </c:pt>
                <c:pt idx="493">
                  <c:v>60.7146</c:v>
                </c:pt>
                <c:pt idx="494">
                  <c:v>61.0</c:v>
                </c:pt>
                <c:pt idx="495">
                  <c:v>61.2074</c:v>
                </c:pt>
                <c:pt idx="496">
                  <c:v>61.2074</c:v>
                </c:pt>
                <c:pt idx="497">
                  <c:v>62.0</c:v>
                </c:pt>
              </c:numCache>
            </c:numRef>
          </c:xVal>
          <c:yVal>
            <c:numRef>
              <c:f>'Event KM Data (AT Test)'!$Q$3:$Q$724</c:f>
              <c:numCache>
                <c:formatCode>General</c:formatCode>
                <c:ptCount val="72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0.0058</c:v>
                </c:pt>
                <c:pt idx="4">
                  <c:v>0.0058</c:v>
                </c:pt>
                <c:pt idx="5">
                  <c:v>0.0117000000000001</c:v>
                </c:pt>
                <c:pt idx="6">
                  <c:v>0.0117000000000001</c:v>
                </c:pt>
                <c:pt idx="7">
                  <c:v>0.0117000000000001</c:v>
                </c:pt>
                <c:pt idx="8">
                  <c:v>0.0117000000000001</c:v>
                </c:pt>
                <c:pt idx="9">
                  <c:v>0.0175</c:v>
                </c:pt>
                <c:pt idx="10">
                  <c:v>0.0175</c:v>
                </c:pt>
                <c:pt idx="11">
                  <c:v>0.0234</c:v>
                </c:pt>
                <c:pt idx="12">
                  <c:v>0.0234</c:v>
                </c:pt>
                <c:pt idx="13">
                  <c:v>0.0292</c:v>
                </c:pt>
                <c:pt idx="14">
                  <c:v>0.0292</c:v>
                </c:pt>
                <c:pt idx="15">
                  <c:v>0.0292</c:v>
                </c:pt>
                <c:pt idx="16">
                  <c:v>0.0292</c:v>
                </c:pt>
                <c:pt idx="17">
                  <c:v>0.0292</c:v>
                </c:pt>
                <c:pt idx="18">
                  <c:v>0.0292</c:v>
                </c:pt>
                <c:pt idx="19">
                  <c:v>0.041</c:v>
                </c:pt>
                <c:pt idx="20">
                  <c:v>0.041</c:v>
                </c:pt>
                <c:pt idx="21">
                  <c:v>0.041</c:v>
                </c:pt>
                <c:pt idx="22">
                  <c:v>0.041</c:v>
                </c:pt>
                <c:pt idx="23">
                  <c:v>0.041</c:v>
                </c:pt>
                <c:pt idx="24">
                  <c:v>0.041</c:v>
                </c:pt>
                <c:pt idx="25">
                  <c:v>0.0469</c:v>
                </c:pt>
                <c:pt idx="26">
                  <c:v>0.0469</c:v>
                </c:pt>
                <c:pt idx="27">
                  <c:v>0.0528</c:v>
                </c:pt>
                <c:pt idx="28">
                  <c:v>0.0528</c:v>
                </c:pt>
                <c:pt idx="29">
                  <c:v>0.0587</c:v>
                </c:pt>
                <c:pt idx="30">
                  <c:v>0.0587</c:v>
                </c:pt>
                <c:pt idx="31">
                  <c:v>0.0587</c:v>
                </c:pt>
                <c:pt idx="32">
                  <c:v>0.0587</c:v>
                </c:pt>
                <c:pt idx="33">
                  <c:v>0.0587</c:v>
                </c:pt>
                <c:pt idx="34">
                  <c:v>0.0587</c:v>
                </c:pt>
                <c:pt idx="35">
                  <c:v>0.0587</c:v>
                </c:pt>
                <c:pt idx="36">
                  <c:v>0.0645</c:v>
                </c:pt>
                <c:pt idx="37">
                  <c:v>0.0645</c:v>
                </c:pt>
                <c:pt idx="38">
                  <c:v>0.0704</c:v>
                </c:pt>
                <c:pt idx="39">
                  <c:v>0.0704</c:v>
                </c:pt>
                <c:pt idx="40">
                  <c:v>0.0763</c:v>
                </c:pt>
                <c:pt idx="41">
                  <c:v>0.0763</c:v>
                </c:pt>
                <c:pt idx="42">
                  <c:v>0.0822</c:v>
                </c:pt>
                <c:pt idx="43">
                  <c:v>0.0822</c:v>
                </c:pt>
                <c:pt idx="44">
                  <c:v>0.0822</c:v>
                </c:pt>
                <c:pt idx="45">
                  <c:v>0.0822</c:v>
                </c:pt>
                <c:pt idx="46">
                  <c:v>0.0822</c:v>
                </c:pt>
                <c:pt idx="47">
                  <c:v>0.0822</c:v>
                </c:pt>
                <c:pt idx="48">
                  <c:v>0.0822</c:v>
                </c:pt>
                <c:pt idx="49">
                  <c:v>0.0822</c:v>
                </c:pt>
                <c:pt idx="50">
                  <c:v>0.0822</c:v>
                </c:pt>
                <c:pt idx="51">
                  <c:v>0.0881000000000001</c:v>
                </c:pt>
                <c:pt idx="52">
                  <c:v>0.0881000000000001</c:v>
                </c:pt>
                <c:pt idx="53">
                  <c:v>0.0881000000000001</c:v>
                </c:pt>
                <c:pt idx="54">
                  <c:v>0.0881000000000001</c:v>
                </c:pt>
                <c:pt idx="55">
                  <c:v>0.094</c:v>
                </c:pt>
                <c:pt idx="56">
                  <c:v>0.094</c:v>
                </c:pt>
                <c:pt idx="57">
                  <c:v>0.0998</c:v>
                </c:pt>
                <c:pt idx="58">
                  <c:v>0.0998</c:v>
                </c:pt>
                <c:pt idx="59">
                  <c:v>0.0998</c:v>
                </c:pt>
                <c:pt idx="60">
                  <c:v>0.0998</c:v>
                </c:pt>
                <c:pt idx="61">
                  <c:v>0.0998</c:v>
                </c:pt>
                <c:pt idx="62">
                  <c:v>0.0998</c:v>
                </c:pt>
                <c:pt idx="63">
                  <c:v>0.0998</c:v>
                </c:pt>
                <c:pt idx="64">
                  <c:v>0.1057</c:v>
                </c:pt>
                <c:pt idx="65">
                  <c:v>0.1057</c:v>
                </c:pt>
                <c:pt idx="66">
                  <c:v>0.1116</c:v>
                </c:pt>
                <c:pt idx="67">
                  <c:v>0.1116</c:v>
                </c:pt>
                <c:pt idx="68">
                  <c:v>0.1116</c:v>
                </c:pt>
                <c:pt idx="69">
                  <c:v>0.1175</c:v>
                </c:pt>
                <c:pt idx="70">
                  <c:v>0.1175</c:v>
                </c:pt>
                <c:pt idx="71">
                  <c:v>0.1234</c:v>
                </c:pt>
                <c:pt idx="72">
                  <c:v>0.1234</c:v>
                </c:pt>
                <c:pt idx="73">
                  <c:v>0.1234</c:v>
                </c:pt>
                <c:pt idx="74">
                  <c:v>0.1234</c:v>
                </c:pt>
                <c:pt idx="75">
                  <c:v>0.1234</c:v>
                </c:pt>
                <c:pt idx="76">
                  <c:v>0.1234</c:v>
                </c:pt>
                <c:pt idx="77">
                  <c:v>0.1234</c:v>
                </c:pt>
                <c:pt idx="78">
                  <c:v>0.1351</c:v>
                </c:pt>
                <c:pt idx="79">
                  <c:v>0.1351</c:v>
                </c:pt>
                <c:pt idx="80">
                  <c:v>0.141</c:v>
                </c:pt>
                <c:pt idx="81">
                  <c:v>0.141</c:v>
                </c:pt>
                <c:pt idx="82">
                  <c:v>0.141</c:v>
                </c:pt>
                <c:pt idx="83">
                  <c:v>0.141</c:v>
                </c:pt>
                <c:pt idx="84">
                  <c:v>0.141</c:v>
                </c:pt>
                <c:pt idx="85">
                  <c:v>0.141</c:v>
                </c:pt>
                <c:pt idx="86">
                  <c:v>0.146900000000001</c:v>
                </c:pt>
                <c:pt idx="87">
                  <c:v>0.146900000000001</c:v>
                </c:pt>
                <c:pt idx="88">
                  <c:v>0.152900000000001</c:v>
                </c:pt>
                <c:pt idx="89">
                  <c:v>0.152900000000001</c:v>
                </c:pt>
                <c:pt idx="90">
                  <c:v>0.1588</c:v>
                </c:pt>
                <c:pt idx="91">
                  <c:v>0.1588</c:v>
                </c:pt>
                <c:pt idx="92">
                  <c:v>0.1647</c:v>
                </c:pt>
                <c:pt idx="93">
                  <c:v>0.1647</c:v>
                </c:pt>
                <c:pt idx="94">
                  <c:v>0.1647</c:v>
                </c:pt>
                <c:pt idx="95">
                  <c:v>0.1647</c:v>
                </c:pt>
                <c:pt idx="96">
                  <c:v>0.1647</c:v>
                </c:pt>
                <c:pt idx="97">
                  <c:v>0.1706</c:v>
                </c:pt>
                <c:pt idx="98">
                  <c:v>0.1706</c:v>
                </c:pt>
                <c:pt idx="99">
                  <c:v>0.1766</c:v>
                </c:pt>
                <c:pt idx="100">
                  <c:v>0.1766</c:v>
                </c:pt>
                <c:pt idx="101">
                  <c:v>0.1825</c:v>
                </c:pt>
                <c:pt idx="102">
                  <c:v>0.1825</c:v>
                </c:pt>
                <c:pt idx="103">
                  <c:v>0.188400000000001</c:v>
                </c:pt>
                <c:pt idx="104">
                  <c:v>0.188400000000001</c:v>
                </c:pt>
                <c:pt idx="105">
                  <c:v>0.188400000000001</c:v>
                </c:pt>
                <c:pt idx="106">
                  <c:v>0.1943</c:v>
                </c:pt>
                <c:pt idx="107">
                  <c:v>0.1943</c:v>
                </c:pt>
                <c:pt idx="108">
                  <c:v>0.2003</c:v>
                </c:pt>
                <c:pt idx="109">
                  <c:v>0.2003</c:v>
                </c:pt>
                <c:pt idx="110">
                  <c:v>0.2062</c:v>
                </c:pt>
                <c:pt idx="111">
                  <c:v>0.2062</c:v>
                </c:pt>
                <c:pt idx="112">
                  <c:v>0.2121</c:v>
                </c:pt>
                <c:pt idx="113">
                  <c:v>0.2121</c:v>
                </c:pt>
                <c:pt idx="114">
                  <c:v>0.2121</c:v>
                </c:pt>
                <c:pt idx="115">
                  <c:v>0.2121</c:v>
                </c:pt>
                <c:pt idx="116">
                  <c:v>0.2121</c:v>
                </c:pt>
                <c:pt idx="117">
                  <c:v>0.2121</c:v>
                </c:pt>
                <c:pt idx="118">
                  <c:v>0.218</c:v>
                </c:pt>
                <c:pt idx="119">
                  <c:v>0.218</c:v>
                </c:pt>
                <c:pt idx="120">
                  <c:v>0.224</c:v>
                </c:pt>
                <c:pt idx="121">
                  <c:v>0.224</c:v>
                </c:pt>
                <c:pt idx="122">
                  <c:v>0.2299</c:v>
                </c:pt>
                <c:pt idx="123">
                  <c:v>0.2299</c:v>
                </c:pt>
                <c:pt idx="124">
                  <c:v>0.2299</c:v>
                </c:pt>
                <c:pt idx="125">
                  <c:v>0.2299</c:v>
                </c:pt>
                <c:pt idx="126">
                  <c:v>0.2299</c:v>
                </c:pt>
                <c:pt idx="127">
                  <c:v>0.2358</c:v>
                </c:pt>
                <c:pt idx="128">
                  <c:v>0.2358</c:v>
                </c:pt>
                <c:pt idx="129">
                  <c:v>0.2358</c:v>
                </c:pt>
                <c:pt idx="130">
                  <c:v>0.2358</c:v>
                </c:pt>
                <c:pt idx="131">
                  <c:v>0.2358</c:v>
                </c:pt>
                <c:pt idx="132">
                  <c:v>0.2358</c:v>
                </c:pt>
                <c:pt idx="133">
                  <c:v>0.2417</c:v>
                </c:pt>
                <c:pt idx="134">
                  <c:v>0.2417</c:v>
                </c:pt>
                <c:pt idx="135">
                  <c:v>0.2417</c:v>
                </c:pt>
                <c:pt idx="136">
                  <c:v>0.2417</c:v>
                </c:pt>
                <c:pt idx="137">
                  <c:v>0.2417</c:v>
                </c:pt>
                <c:pt idx="138">
                  <c:v>0.2417</c:v>
                </c:pt>
                <c:pt idx="139">
                  <c:v>0.247700000000001</c:v>
                </c:pt>
                <c:pt idx="140">
                  <c:v>0.247700000000001</c:v>
                </c:pt>
                <c:pt idx="141">
                  <c:v>0.2536</c:v>
                </c:pt>
                <c:pt idx="142">
                  <c:v>0.2536</c:v>
                </c:pt>
                <c:pt idx="143">
                  <c:v>0.2595</c:v>
                </c:pt>
                <c:pt idx="144">
                  <c:v>0.2595</c:v>
                </c:pt>
                <c:pt idx="145">
                  <c:v>0.2595</c:v>
                </c:pt>
                <c:pt idx="146">
                  <c:v>0.2595</c:v>
                </c:pt>
                <c:pt idx="147">
                  <c:v>0.2595</c:v>
                </c:pt>
                <c:pt idx="148">
                  <c:v>0.2595</c:v>
                </c:pt>
                <c:pt idx="149">
                  <c:v>0.2595</c:v>
                </c:pt>
                <c:pt idx="150">
                  <c:v>0.2595</c:v>
                </c:pt>
                <c:pt idx="151">
                  <c:v>0.2595</c:v>
                </c:pt>
                <c:pt idx="152">
                  <c:v>0.2595</c:v>
                </c:pt>
                <c:pt idx="153">
                  <c:v>0.2595</c:v>
                </c:pt>
                <c:pt idx="154">
                  <c:v>0.2655</c:v>
                </c:pt>
                <c:pt idx="155">
                  <c:v>0.2655</c:v>
                </c:pt>
                <c:pt idx="156">
                  <c:v>0.2655</c:v>
                </c:pt>
                <c:pt idx="157">
                  <c:v>0.2655</c:v>
                </c:pt>
                <c:pt idx="158">
                  <c:v>0.2714</c:v>
                </c:pt>
                <c:pt idx="159">
                  <c:v>0.2714</c:v>
                </c:pt>
                <c:pt idx="160">
                  <c:v>0.2714</c:v>
                </c:pt>
                <c:pt idx="161">
                  <c:v>0.2774</c:v>
                </c:pt>
                <c:pt idx="162">
                  <c:v>0.2774</c:v>
                </c:pt>
                <c:pt idx="163">
                  <c:v>0.2774</c:v>
                </c:pt>
                <c:pt idx="164">
                  <c:v>0.2774</c:v>
                </c:pt>
                <c:pt idx="165">
                  <c:v>0.2774</c:v>
                </c:pt>
                <c:pt idx="166">
                  <c:v>0.2774</c:v>
                </c:pt>
                <c:pt idx="167">
                  <c:v>0.2774</c:v>
                </c:pt>
                <c:pt idx="168">
                  <c:v>0.2774</c:v>
                </c:pt>
                <c:pt idx="169">
                  <c:v>0.2774</c:v>
                </c:pt>
                <c:pt idx="170">
                  <c:v>0.2774</c:v>
                </c:pt>
                <c:pt idx="171">
                  <c:v>0.2774</c:v>
                </c:pt>
                <c:pt idx="172">
                  <c:v>0.2774</c:v>
                </c:pt>
                <c:pt idx="173">
                  <c:v>0.2774</c:v>
                </c:pt>
                <c:pt idx="174">
                  <c:v>0.2774</c:v>
                </c:pt>
                <c:pt idx="175">
                  <c:v>0.2774</c:v>
                </c:pt>
                <c:pt idx="176">
                  <c:v>0.2774</c:v>
                </c:pt>
                <c:pt idx="177">
                  <c:v>0.2774</c:v>
                </c:pt>
                <c:pt idx="178">
                  <c:v>0.2774</c:v>
                </c:pt>
                <c:pt idx="179">
                  <c:v>0.2774</c:v>
                </c:pt>
                <c:pt idx="180">
                  <c:v>0.2834</c:v>
                </c:pt>
                <c:pt idx="181">
                  <c:v>0.2834</c:v>
                </c:pt>
                <c:pt idx="182">
                  <c:v>0.2894</c:v>
                </c:pt>
                <c:pt idx="183">
                  <c:v>0.2894</c:v>
                </c:pt>
                <c:pt idx="184">
                  <c:v>0.2894</c:v>
                </c:pt>
                <c:pt idx="185">
                  <c:v>0.2894</c:v>
                </c:pt>
                <c:pt idx="186">
                  <c:v>0.295300000000002</c:v>
                </c:pt>
                <c:pt idx="187">
                  <c:v>0.295300000000002</c:v>
                </c:pt>
                <c:pt idx="188">
                  <c:v>0.295300000000002</c:v>
                </c:pt>
                <c:pt idx="189">
                  <c:v>0.295300000000002</c:v>
                </c:pt>
                <c:pt idx="190">
                  <c:v>0.295300000000002</c:v>
                </c:pt>
                <c:pt idx="191">
                  <c:v>0.301300000000002</c:v>
                </c:pt>
                <c:pt idx="192">
                  <c:v>0.301300000000002</c:v>
                </c:pt>
                <c:pt idx="193">
                  <c:v>0.301300000000002</c:v>
                </c:pt>
                <c:pt idx="194">
                  <c:v>0.301300000000002</c:v>
                </c:pt>
                <c:pt idx="195">
                  <c:v>0.301300000000002</c:v>
                </c:pt>
                <c:pt idx="196">
                  <c:v>0.307300000000002</c:v>
                </c:pt>
                <c:pt idx="197">
                  <c:v>0.307300000000002</c:v>
                </c:pt>
                <c:pt idx="198">
                  <c:v>0.307300000000002</c:v>
                </c:pt>
                <c:pt idx="199">
                  <c:v>0.307300000000002</c:v>
                </c:pt>
                <c:pt idx="200">
                  <c:v>0.307300000000002</c:v>
                </c:pt>
                <c:pt idx="201">
                  <c:v>0.307300000000002</c:v>
                </c:pt>
                <c:pt idx="202">
                  <c:v>0.307300000000002</c:v>
                </c:pt>
                <c:pt idx="203">
                  <c:v>0.307300000000002</c:v>
                </c:pt>
                <c:pt idx="204">
                  <c:v>0.307300000000002</c:v>
                </c:pt>
                <c:pt idx="205">
                  <c:v>0.307300000000002</c:v>
                </c:pt>
                <c:pt idx="206">
                  <c:v>0.307300000000002</c:v>
                </c:pt>
                <c:pt idx="207">
                  <c:v>0.3132</c:v>
                </c:pt>
                <c:pt idx="208">
                  <c:v>0.3132</c:v>
                </c:pt>
                <c:pt idx="209">
                  <c:v>0.3132</c:v>
                </c:pt>
                <c:pt idx="210">
                  <c:v>0.3192</c:v>
                </c:pt>
                <c:pt idx="211">
                  <c:v>0.3192</c:v>
                </c:pt>
                <c:pt idx="212">
                  <c:v>0.3192</c:v>
                </c:pt>
                <c:pt idx="213">
                  <c:v>0.3192</c:v>
                </c:pt>
                <c:pt idx="214">
                  <c:v>0.3192</c:v>
                </c:pt>
                <c:pt idx="215">
                  <c:v>0.3192</c:v>
                </c:pt>
                <c:pt idx="216">
                  <c:v>0.3192</c:v>
                </c:pt>
                <c:pt idx="217">
                  <c:v>0.3192</c:v>
                </c:pt>
                <c:pt idx="218">
                  <c:v>0.3192</c:v>
                </c:pt>
                <c:pt idx="219">
                  <c:v>0.3192</c:v>
                </c:pt>
                <c:pt idx="220">
                  <c:v>0.3192</c:v>
                </c:pt>
                <c:pt idx="221">
                  <c:v>0.3192</c:v>
                </c:pt>
                <c:pt idx="222">
                  <c:v>0.3192</c:v>
                </c:pt>
                <c:pt idx="223">
                  <c:v>0.3192</c:v>
                </c:pt>
                <c:pt idx="224">
                  <c:v>0.3192</c:v>
                </c:pt>
                <c:pt idx="225">
                  <c:v>0.3192</c:v>
                </c:pt>
                <c:pt idx="226">
                  <c:v>0.3192</c:v>
                </c:pt>
                <c:pt idx="227">
                  <c:v>0.3192</c:v>
                </c:pt>
                <c:pt idx="228">
                  <c:v>0.3192</c:v>
                </c:pt>
                <c:pt idx="229">
                  <c:v>0.325400000000002</c:v>
                </c:pt>
                <c:pt idx="230">
                  <c:v>0.325400000000002</c:v>
                </c:pt>
                <c:pt idx="231">
                  <c:v>0.325400000000002</c:v>
                </c:pt>
                <c:pt idx="232">
                  <c:v>0.325400000000002</c:v>
                </c:pt>
                <c:pt idx="233">
                  <c:v>0.325400000000002</c:v>
                </c:pt>
                <c:pt idx="234">
                  <c:v>0.325400000000002</c:v>
                </c:pt>
                <c:pt idx="235">
                  <c:v>0.331500000000002</c:v>
                </c:pt>
                <c:pt idx="236">
                  <c:v>0.331500000000002</c:v>
                </c:pt>
                <c:pt idx="237">
                  <c:v>0.331500000000002</c:v>
                </c:pt>
                <c:pt idx="238">
                  <c:v>0.331500000000002</c:v>
                </c:pt>
                <c:pt idx="239">
                  <c:v>0.331500000000002</c:v>
                </c:pt>
                <c:pt idx="240">
                  <c:v>0.331500000000002</c:v>
                </c:pt>
                <c:pt idx="241">
                  <c:v>0.331500000000002</c:v>
                </c:pt>
                <c:pt idx="242">
                  <c:v>0.331500000000002</c:v>
                </c:pt>
                <c:pt idx="243">
                  <c:v>0.331500000000002</c:v>
                </c:pt>
                <c:pt idx="244">
                  <c:v>0.331500000000002</c:v>
                </c:pt>
                <c:pt idx="245">
                  <c:v>0.331500000000002</c:v>
                </c:pt>
                <c:pt idx="246">
                  <c:v>0.331500000000002</c:v>
                </c:pt>
                <c:pt idx="247">
                  <c:v>0.331500000000002</c:v>
                </c:pt>
                <c:pt idx="248">
                  <c:v>0.331500000000002</c:v>
                </c:pt>
                <c:pt idx="249">
                  <c:v>0.331500000000002</c:v>
                </c:pt>
                <c:pt idx="250">
                  <c:v>0.338000000000002</c:v>
                </c:pt>
                <c:pt idx="251">
                  <c:v>0.338000000000002</c:v>
                </c:pt>
                <c:pt idx="252">
                  <c:v>0.338000000000002</c:v>
                </c:pt>
                <c:pt idx="253">
                  <c:v>0.338000000000002</c:v>
                </c:pt>
                <c:pt idx="254">
                  <c:v>0.3446</c:v>
                </c:pt>
                <c:pt idx="255">
                  <c:v>0.3446</c:v>
                </c:pt>
                <c:pt idx="256">
                  <c:v>0.3446</c:v>
                </c:pt>
                <c:pt idx="257">
                  <c:v>0.3446</c:v>
                </c:pt>
                <c:pt idx="258">
                  <c:v>0.3512</c:v>
                </c:pt>
                <c:pt idx="259">
                  <c:v>0.3512</c:v>
                </c:pt>
                <c:pt idx="260">
                  <c:v>0.357800000000002</c:v>
                </c:pt>
                <c:pt idx="261">
                  <c:v>0.357800000000002</c:v>
                </c:pt>
                <c:pt idx="262">
                  <c:v>0.3645</c:v>
                </c:pt>
                <c:pt idx="263">
                  <c:v>0.3645</c:v>
                </c:pt>
                <c:pt idx="264">
                  <c:v>0.3645</c:v>
                </c:pt>
                <c:pt idx="265">
                  <c:v>0.3645</c:v>
                </c:pt>
                <c:pt idx="266">
                  <c:v>0.3645</c:v>
                </c:pt>
                <c:pt idx="267">
                  <c:v>0.3645</c:v>
                </c:pt>
                <c:pt idx="268">
                  <c:v>0.3711</c:v>
                </c:pt>
                <c:pt idx="269">
                  <c:v>0.3711</c:v>
                </c:pt>
                <c:pt idx="270">
                  <c:v>0.3711</c:v>
                </c:pt>
                <c:pt idx="271">
                  <c:v>0.3711</c:v>
                </c:pt>
                <c:pt idx="272">
                  <c:v>0.3711</c:v>
                </c:pt>
                <c:pt idx="273">
                  <c:v>0.3711</c:v>
                </c:pt>
                <c:pt idx="274">
                  <c:v>0.3711</c:v>
                </c:pt>
                <c:pt idx="275">
                  <c:v>0.3711</c:v>
                </c:pt>
                <c:pt idx="276">
                  <c:v>0.3711</c:v>
                </c:pt>
                <c:pt idx="277">
                  <c:v>0.3711</c:v>
                </c:pt>
                <c:pt idx="278">
                  <c:v>0.3711</c:v>
                </c:pt>
                <c:pt idx="279">
                  <c:v>0.3711</c:v>
                </c:pt>
                <c:pt idx="280">
                  <c:v>0.3777</c:v>
                </c:pt>
                <c:pt idx="281">
                  <c:v>0.3777</c:v>
                </c:pt>
                <c:pt idx="282">
                  <c:v>0.3777</c:v>
                </c:pt>
                <c:pt idx="283">
                  <c:v>0.3777</c:v>
                </c:pt>
                <c:pt idx="284">
                  <c:v>0.3777</c:v>
                </c:pt>
                <c:pt idx="285">
                  <c:v>0.3777</c:v>
                </c:pt>
                <c:pt idx="286">
                  <c:v>0.384300000000003</c:v>
                </c:pt>
                <c:pt idx="287">
                  <c:v>0.384300000000003</c:v>
                </c:pt>
                <c:pt idx="288">
                  <c:v>0.384300000000003</c:v>
                </c:pt>
                <c:pt idx="289">
                  <c:v>0.391000000000002</c:v>
                </c:pt>
                <c:pt idx="290">
                  <c:v>0.391000000000002</c:v>
                </c:pt>
                <c:pt idx="291">
                  <c:v>0.397700000000002</c:v>
                </c:pt>
                <c:pt idx="292">
                  <c:v>0.397700000000002</c:v>
                </c:pt>
                <c:pt idx="293">
                  <c:v>0.397700000000002</c:v>
                </c:pt>
                <c:pt idx="294">
                  <c:v>0.397700000000002</c:v>
                </c:pt>
                <c:pt idx="295">
                  <c:v>0.397700000000002</c:v>
                </c:pt>
                <c:pt idx="296">
                  <c:v>0.4044</c:v>
                </c:pt>
                <c:pt idx="297">
                  <c:v>0.4044</c:v>
                </c:pt>
                <c:pt idx="298">
                  <c:v>0.4111</c:v>
                </c:pt>
                <c:pt idx="299">
                  <c:v>0.4111</c:v>
                </c:pt>
                <c:pt idx="300">
                  <c:v>0.417800000000002</c:v>
                </c:pt>
                <c:pt idx="301">
                  <c:v>0.417800000000002</c:v>
                </c:pt>
                <c:pt idx="302">
                  <c:v>0.417800000000002</c:v>
                </c:pt>
                <c:pt idx="303">
                  <c:v>0.417800000000002</c:v>
                </c:pt>
                <c:pt idx="304">
                  <c:v>0.417800000000002</c:v>
                </c:pt>
                <c:pt idx="305">
                  <c:v>0.417800000000002</c:v>
                </c:pt>
                <c:pt idx="306">
                  <c:v>0.417800000000002</c:v>
                </c:pt>
                <c:pt idx="307">
                  <c:v>0.4245</c:v>
                </c:pt>
                <c:pt idx="308">
                  <c:v>0.4245</c:v>
                </c:pt>
                <c:pt idx="309">
                  <c:v>0.4312</c:v>
                </c:pt>
                <c:pt idx="310">
                  <c:v>0.4312</c:v>
                </c:pt>
                <c:pt idx="311">
                  <c:v>0.4312</c:v>
                </c:pt>
                <c:pt idx="312">
                  <c:v>0.4312</c:v>
                </c:pt>
                <c:pt idx="313">
                  <c:v>0.437900000000002</c:v>
                </c:pt>
                <c:pt idx="314">
                  <c:v>0.437900000000002</c:v>
                </c:pt>
                <c:pt idx="315">
                  <c:v>0.437900000000002</c:v>
                </c:pt>
                <c:pt idx="316">
                  <c:v>0.437900000000002</c:v>
                </c:pt>
                <c:pt idx="317">
                  <c:v>0.437900000000002</c:v>
                </c:pt>
                <c:pt idx="318">
                  <c:v>0.437900000000002</c:v>
                </c:pt>
                <c:pt idx="319">
                  <c:v>0.437900000000002</c:v>
                </c:pt>
                <c:pt idx="320">
                  <c:v>0.437900000000002</c:v>
                </c:pt>
                <c:pt idx="321">
                  <c:v>0.437900000000002</c:v>
                </c:pt>
                <c:pt idx="322">
                  <c:v>0.437900000000002</c:v>
                </c:pt>
                <c:pt idx="323">
                  <c:v>0.437900000000002</c:v>
                </c:pt>
                <c:pt idx="324">
                  <c:v>0.437900000000002</c:v>
                </c:pt>
                <c:pt idx="325">
                  <c:v>0.437900000000002</c:v>
                </c:pt>
                <c:pt idx="326">
                  <c:v>0.437900000000002</c:v>
                </c:pt>
                <c:pt idx="327">
                  <c:v>0.437900000000002</c:v>
                </c:pt>
                <c:pt idx="328">
                  <c:v>0.437900000000002</c:v>
                </c:pt>
                <c:pt idx="329">
                  <c:v>0.437900000000002</c:v>
                </c:pt>
                <c:pt idx="330">
                  <c:v>0.437900000000002</c:v>
                </c:pt>
                <c:pt idx="331">
                  <c:v>0.437900000000002</c:v>
                </c:pt>
                <c:pt idx="332">
                  <c:v>0.4456</c:v>
                </c:pt>
                <c:pt idx="333">
                  <c:v>0.4456</c:v>
                </c:pt>
                <c:pt idx="334">
                  <c:v>0.4456</c:v>
                </c:pt>
                <c:pt idx="335">
                  <c:v>0.4456</c:v>
                </c:pt>
                <c:pt idx="336">
                  <c:v>0.4456</c:v>
                </c:pt>
                <c:pt idx="337">
                  <c:v>0.4456</c:v>
                </c:pt>
                <c:pt idx="338">
                  <c:v>0.4456</c:v>
                </c:pt>
                <c:pt idx="339">
                  <c:v>0.4456</c:v>
                </c:pt>
                <c:pt idx="340">
                  <c:v>0.4456</c:v>
                </c:pt>
                <c:pt idx="341">
                  <c:v>0.4456</c:v>
                </c:pt>
                <c:pt idx="342">
                  <c:v>0.4456</c:v>
                </c:pt>
                <c:pt idx="343">
                  <c:v>0.4456</c:v>
                </c:pt>
                <c:pt idx="344">
                  <c:v>0.4456</c:v>
                </c:pt>
                <c:pt idx="345">
                  <c:v>0.4456</c:v>
                </c:pt>
                <c:pt idx="346">
                  <c:v>0.4456</c:v>
                </c:pt>
                <c:pt idx="347">
                  <c:v>0.4456</c:v>
                </c:pt>
                <c:pt idx="348">
                  <c:v>0.4456</c:v>
                </c:pt>
                <c:pt idx="349">
                  <c:v>0.4456</c:v>
                </c:pt>
                <c:pt idx="350">
                  <c:v>0.4456</c:v>
                </c:pt>
                <c:pt idx="351">
                  <c:v>0.4456</c:v>
                </c:pt>
                <c:pt idx="352">
                  <c:v>0.4456</c:v>
                </c:pt>
                <c:pt idx="353">
                  <c:v>0.4456</c:v>
                </c:pt>
                <c:pt idx="354">
                  <c:v>0.4456</c:v>
                </c:pt>
                <c:pt idx="355">
                  <c:v>0.4456</c:v>
                </c:pt>
                <c:pt idx="356">
                  <c:v>0.4456</c:v>
                </c:pt>
                <c:pt idx="357">
                  <c:v>0.4456</c:v>
                </c:pt>
                <c:pt idx="358">
                  <c:v>0.4456</c:v>
                </c:pt>
                <c:pt idx="359">
                  <c:v>0.4456</c:v>
                </c:pt>
                <c:pt idx="360">
                  <c:v>0.4456</c:v>
                </c:pt>
                <c:pt idx="361">
                  <c:v>0.4456</c:v>
                </c:pt>
                <c:pt idx="362">
                  <c:v>0.4456</c:v>
                </c:pt>
                <c:pt idx="363">
                  <c:v>0.4456</c:v>
                </c:pt>
                <c:pt idx="364">
                  <c:v>0.4456</c:v>
                </c:pt>
                <c:pt idx="365">
                  <c:v>0.4456</c:v>
                </c:pt>
                <c:pt idx="366">
                  <c:v>0.4456</c:v>
                </c:pt>
                <c:pt idx="367">
                  <c:v>0.4456</c:v>
                </c:pt>
                <c:pt idx="368">
                  <c:v>0.4456</c:v>
                </c:pt>
                <c:pt idx="369">
                  <c:v>0.4456</c:v>
                </c:pt>
                <c:pt idx="370">
                  <c:v>0.4456</c:v>
                </c:pt>
                <c:pt idx="371">
                  <c:v>0.4456</c:v>
                </c:pt>
                <c:pt idx="372">
                  <c:v>0.4456</c:v>
                </c:pt>
                <c:pt idx="373">
                  <c:v>0.4456</c:v>
                </c:pt>
                <c:pt idx="374">
                  <c:v>0.4456</c:v>
                </c:pt>
                <c:pt idx="375">
                  <c:v>0.4456</c:v>
                </c:pt>
                <c:pt idx="376">
                  <c:v>0.4571</c:v>
                </c:pt>
                <c:pt idx="377">
                  <c:v>0.4571</c:v>
                </c:pt>
                <c:pt idx="378">
                  <c:v>0.4571</c:v>
                </c:pt>
                <c:pt idx="379">
                  <c:v>0.4571</c:v>
                </c:pt>
                <c:pt idx="380">
                  <c:v>0.4571</c:v>
                </c:pt>
                <c:pt idx="381">
                  <c:v>0.4694</c:v>
                </c:pt>
                <c:pt idx="382">
                  <c:v>0.4694</c:v>
                </c:pt>
                <c:pt idx="383">
                  <c:v>0.4694</c:v>
                </c:pt>
                <c:pt idx="384">
                  <c:v>0.4694</c:v>
                </c:pt>
                <c:pt idx="385">
                  <c:v>0.4694</c:v>
                </c:pt>
                <c:pt idx="386">
                  <c:v>0.4834</c:v>
                </c:pt>
                <c:pt idx="387">
                  <c:v>0.4834</c:v>
                </c:pt>
                <c:pt idx="388">
                  <c:v>0.4834</c:v>
                </c:pt>
                <c:pt idx="389">
                  <c:v>0.4834</c:v>
                </c:pt>
                <c:pt idx="390">
                  <c:v>0.4834</c:v>
                </c:pt>
                <c:pt idx="391">
                  <c:v>0.4834</c:v>
                </c:pt>
                <c:pt idx="392">
                  <c:v>0.4834</c:v>
                </c:pt>
                <c:pt idx="393">
                  <c:v>0.4834</c:v>
                </c:pt>
                <c:pt idx="394">
                  <c:v>0.4834</c:v>
                </c:pt>
                <c:pt idx="395">
                  <c:v>0.4834</c:v>
                </c:pt>
                <c:pt idx="396">
                  <c:v>0.4834</c:v>
                </c:pt>
                <c:pt idx="397">
                  <c:v>0.4834</c:v>
                </c:pt>
                <c:pt idx="398">
                  <c:v>0.4834</c:v>
                </c:pt>
                <c:pt idx="399">
                  <c:v>0.4834</c:v>
                </c:pt>
                <c:pt idx="400">
                  <c:v>0.4834</c:v>
                </c:pt>
                <c:pt idx="401">
                  <c:v>0.4834</c:v>
                </c:pt>
                <c:pt idx="402">
                  <c:v>0.4834</c:v>
                </c:pt>
                <c:pt idx="403">
                  <c:v>0.4834</c:v>
                </c:pt>
                <c:pt idx="404">
                  <c:v>0.4834</c:v>
                </c:pt>
                <c:pt idx="405">
                  <c:v>0.4834</c:v>
                </c:pt>
                <c:pt idx="406">
                  <c:v>0.4834</c:v>
                </c:pt>
                <c:pt idx="407">
                  <c:v>0.5019</c:v>
                </c:pt>
                <c:pt idx="408">
                  <c:v>0.5019</c:v>
                </c:pt>
                <c:pt idx="409">
                  <c:v>0.5019</c:v>
                </c:pt>
                <c:pt idx="410">
                  <c:v>0.5019</c:v>
                </c:pt>
                <c:pt idx="411">
                  <c:v>0.5019</c:v>
                </c:pt>
                <c:pt idx="412">
                  <c:v>0.5019</c:v>
                </c:pt>
                <c:pt idx="413">
                  <c:v>0.5019</c:v>
                </c:pt>
                <c:pt idx="414">
                  <c:v>0.5019</c:v>
                </c:pt>
                <c:pt idx="415">
                  <c:v>0.5019</c:v>
                </c:pt>
                <c:pt idx="416">
                  <c:v>0.5019</c:v>
                </c:pt>
                <c:pt idx="417">
                  <c:v>0.5019</c:v>
                </c:pt>
                <c:pt idx="418">
                  <c:v>0.5019</c:v>
                </c:pt>
                <c:pt idx="419">
                  <c:v>0.5019</c:v>
                </c:pt>
                <c:pt idx="420">
                  <c:v>0.5019</c:v>
                </c:pt>
                <c:pt idx="421">
                  <c:v>0.5019</c:v>
                </c:pt>
                <c:pt idx="422">
                  <c:v>0.5019</c:v>
                </c:pt>
                <c:pt idx="423">
                  <c:v>0.5019</c:v>
                </c:pt>
                <c:pt idx="424">
                  <c:v>0.5019</c:v>
                </c:pt>
                <c:pt idx="425">
                  <c:v>0.5019</c:v>
                </c:pt>
                <c:pt idx="426">
                  <c:v>0.5019</c:v>
                </c:pt>
                <c:pt idx="427">
                  <c:v>0.5019</c:v>
                </c:pt>
                <c:pt idx="428">
                  <c:v>0.5019</c:v>
                </c:pt>
                <c:pt idx="429">
                  <c:v>0.5268</c:v>
                </c:pt>
                <c:pt idx="430">
                  <c:v>0.5268</c:v>
                </c:pt>
                <c:pt idx="431">
                  <c:v>0.551700000000001</c:v>
                </c:pt>
                <c:pt idx="432">
                  <c:v>0.551700000000001</c:v>
                </c:pt>
                <c:pt idx="433">
                  <c:v>0.551700000000001</c:v>
                </c:pt>
                <c:pt idx="434">
                  <c:v>0.551700000000001</c:v>
                </c:pt>
                <c:pt idx="435">
                  <c:v>0.551700000000001</c:v>
                </c:pt>
                <c:pt idx="436">
                  <c:v>0.551700000000001</c:v>
                </c:pt>
                <c:pt idx="437">
                  <c:v>0.551700000000001</c:v>
                </c:pt>
                <c:pt idx="438">
                  <c:v>0.551700000000001</c:v>
                </c:pt>
                <c:pt idx="439">
                  <c:v>0.551700000000001</c:v>
                </c:pt>
                <c:pt idx="440">
                  <c:v>0.551700000000001</c:v>
                </c:pt>
                <c:pt idx="441">
                  <c:v>0.551700000000001</c:v>
                </c:pt>
                <c:pt idx="442">
                  <c:v>0.551700000000001</c:v>
                </c:pt>
                <c:pt idx="443">
                  <c:v>0.551700000000001</c:v>
                </c:pt>
                <c:pt idx="444">
                  <c:v>0.551700000000001</c:v>
                </c:pt>
                <c:pt idx="445">
                  <c:v>0.551700000000001</c:v>
                </c:pt>
                <c:pt idx="446">
                  <c:v>0.551700000000001</c:v>
                </c:pt>
                <c:pt idx="447">
                  <c:v>0.551700000000001</c:v>
                </c:pt>
                <c:pt idx="448">
                  <c:v>0.551700000000001</c:v>
                </c:pt>
                <c:pt idx="449">
                  <c:v>0.5862</c:v>
                </c:pt>
                <c:pt idx="450">
                  <c:v>0.5862</c:v>
                </c:pt>
                <c:pt idx="451">
                  <c:v>0.5862</c:v>
                </c:pt>
                <c:pt idx="452">
                  <c:v>0.5862</c:v>
                </c:pt>
                <c:pt idx="453">
                  <c:v>0.5862</c:v>
                </c:pt>
                <c:pt idx="454">
                  <c:v>0.5862</c:v>
                </c:pt>
                <c:pt idx="455">
                  <c:v>0.5862</c:v>
                </c:pt>
                <c:pt idx="456">
                  <c:v>0.5862</c:v>
                </c:pt>
                <c:pt idx="457">
                  <c:v>0.5862</c:v>
                </c:pt>
                <c:pt idx="458">
                  <c:v>0.5862</c:v>
                </c:pt>
                <c:pt idx="459">
                  <c:v>0.5862</c:v>
                </c:pt>
                <c:pt idx="460">
                  <c:v>0.5862</c:v>
                </c:pt>
                <c:pt idx="461">
                  <c:v>0.5862</c:v>
                </c:pt>
                <c:pt idx="462">
                  <c:v>0.5862</c:v>
                </c:pt>
                <c:pt idx="463">
                  <c:v>0.5862</c:v>
                </c:pt>
                <c:pt idx="464">
                  <c:v>0.5862</c:v>
                </c:pt>
                <c:pt idx="465">
                  <c:v>0.5862</c:v>
                </c:pt>
                <c:pt idx="466">
                  <c:v>0.5862</c:v>
                </c:pt>
                <c:pt idx="467">
                  <c:v>0.5862</c:v>
                </c:pt>
                <c:pt idx="468">
                  <c:v>0.5862</c:v>
                </c:pt>
                <c:pt idx="469">
                  <c:v>0.5862</c:v>
                </c:pt>
                <c:pt idx="470">
                  <c:v>0.5862</c:v>
                </c:pt>
                <c:pt idx="471">
                  <c:v>0.5862</c:v>
                </c:pt>
                <c:pt idx="472">
                  <c:v>0.5862</c:v>
                </c:pt>
                <c:pt idx="473">
                  <c:v>0.5862</c:v>
                </c:pt>
                <c:pt idx="474">
                  <c:v>0.5862</c:v>
                </c:pt>
                <c:pt idx="475">
                  <c:v>0.5862</c:v>
                </c:pt>
                <c:pt idx="476">
                  <c:v>0.5862</c:v>
                </c:pt>
                <c:pt idx="477">
                  <c:v>0.5862</c:v>
                </c:pt>
                <c:pt idx="478">
                  <c:v>0.5862</c:v>
                </c:pt>
                <c:pt idx="479">
                  <c:v>0.5862</c:v>
                </c:pt>
                <c:pt idx="480">
                  <c:v>0.5862</c:v>
                </c:pt>
                <c:pt idx="481">
                  <c:v>0.5862</c:v>
                </c:pt>
                <c:pt idx="482">
                  <c:v>0.5862</c:v>
                </c:pt>
                <c:pt idx="483">
                  <c:v>0.5862</c:v>
                </c:pt>
                <c:pt idx="484">
                  <c:v>0.5862</c:v>
                </c:pt>
                <c:pt idx="485">
                  <c:v>0.5862</c:v>
                </c:pt>
                <c:pt idx="486">
                  <c:v>0.5862</c:v>
                </c:pt>
                <c:pt idx="487">
                  <c:v>0.5862</c:v>
                </c:pt>
                <c:pt idx="488">
                  <c:v>0.5862</c:v>
                </c:pt>
                <c:pt idx="489">
                  <c:v>0.5862</c:v>
                </c:pt>
                <c:pt idx="490">
                  <c:v>0.5862</c:v>
                </c:pt>
                <c:pt idx="491">
                  <c:v>0.5862</c:v>
                </c:pt>
                <c:pt idx="492">
                  <c:v>0.5862</c:v>
                </c:pt>
                <c:pt idx="493">
                  <c:v>0.5862</c:v>
                </c:pt>
                <c:pt idx="494">
                  <c:v>0.5862</c:v>
                </c:pt>
                <c:pt idx="495">
                  <c:v>0.5862</c:v>
                </c:pt>
                <c:pt idx="496">
                  <c:v>0.5862</c:v>
                </c:pt>
                <c:pt idx="497">
                  <c:v>0.5862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'Event KM Data (AT Test)'!$G$2</c:f>
              <c:strCache>
                <c:ptCount val="1"/>
                <c:pt idx="0">
                  <c:v>Moderate - Severe</c:v>
                </c:pt>
              </c:strCache>
            </c:strRef>
          </c:tx>
          <c:spPr>
            <a:ln w="38100">
              <a:solidFill>
                <a:srgbClr val="FF6600"/>
              </a:solidFill>
            </a:ln>
          </c:spPr>
          <c:marker>
            <c:symbol val="none"/>
          </c:marker>
          <c:xVal>
            <c:numRef>
              <c:f>'Event KM Data (AT Test)'!$A$3:$A$1000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0.0657</c:v>
                </c:pt>
                <c:pt idx="3">
                  <c:v>0.0657</c:v>
                </c:pt>
                <c:pt idx="4">
                  <c:v>0.23</c:v>
                </c:pt>
                <c:pt idx="5">
                  <c:v>0.23</c:v>
                </c:pt>
                <c:pt idx="6">
                  <c:v>0.2628</c:v>
                </c:pt>
                <c:pt idx="7">
                  <c:v>0.2628</c:v>
                </c:pt>
                <c:pt idx="8">
                  <c:v>0.5257</c:v>
                </c:pt>
                <c:pt idx="9">
                  <c:v>0.5257</c:v>
                </c:pt>
                <c:pt idx="10">
                  <c:v>0.722800000000004</c:v>
                </c:pt>
                <c:pt idx="11">
                  <c:v>0.722800000000004</c:v>
                </c:pt>
                <c:pt idx="12">
                  <c:v>0.952800000000001</c:v>
                </c:pt>
                <c:pt idx="13">
                  <c:v>0.952800000000001</c:v>
                </c:pt>
                <c:pt idx="14">
                  <c:v>0.952800000000001</c:v>
                </c:pt>
                <c:pt idx="15">
                  <c:v>0.9856</c:v>
                </c:pt>
                <c:pt idx="16">
                  <c:v>0.9856</c:v>
                </c:pt>
                <c:pt idx="17">
                  <c:v>1.0</c:v>
                </c:pt>
                <c:pt idx="18">
                  <c:v>1.215599999999988</c:v>
                </c:pt>
                <c:pt idx="19">
                  <c:v>1.215599999999988</c:v>
                </c:pt>
                <c:pt idx="20">
                  <c:v>1.3142</c:v>
                </c:pt>
                <c:pt idx="21">
                  <c:v>1.3142</c:v>
                </c:pt>
                <c:pt idx="22">
                  <c:v>1.445599999999986</c:v>
                </c:pt>
                <c:pt idx="23">
                  <c:v>1.445599999999986</c:v>
                </c:pt>
                <c:pt idx="24">
                  <c:v>1.478399999999992</c:v>
                </c:pt>
                <c:pt idx="25">
                  <c:v>1.478399999999992</c:v>
                </c:pt>
                <c:pt idx="26">
                  <c:v>1.5441</c:v>
                </c:pt>
                <c:pt idx="27">
                  <c:v>1.5441</c:v>
                </c:pt>
                <c:pt idx="28">
                  <c:v>1.708399999999991</c:v>
                </c:pt>
                <c:pt idx="29">
                  <c:v>1.708399999999991</c:v>
                </c:pt>
                <c:pt idx="30">
                  <c:v>1.839799999999991</c:v>
                </c:pt>
                <c:pt idx="31">
                  <c:v>1.839799999999991</c:v>
                </c:pt>
                <c:pt idx="32">
                  <c:v>1.8727</c:v>
                </c:pt>
                <c:pt idx="33">
                  <c:v>1.8727</c:v>
                </c:pt>
                <c:pt idx="34">
                  <c:v>2.0</c:v>
                </c:pt>
                <c:pt idx="35">
                  <c:v>2.2341</c:v>
                </c:pt>
                <c:pt idx="36">
                  <c:v>2.2341</c:v>
                </c:pt>
                <c:pt idx="37">
                  <c:v>2.2998</c:v>
                </c:pt>
                <c:pt idx="38">
                  <c:v>2.2998</c:v>
                </c:pt>
                <c:pt idx="39">
                  <c:v>2.5626</c:v>
                </c:pt>
                <c:pt idx="40">
                  <c:v>2.5626</c:v>
                </c:pt>
                <c:pt idx="41">
                  <c:v>2.6283</c:v>
                </c:pt>
                <c:pt idx="42">
                  <c:v>2.6283</c:v>
                </c:pt>
                <c:pt idx="43">
                  <c:v>2.7926</c:v>
                </c:pt>
                <c:pt idx="44">
                  <c:v>2.7926</c:v>
                </c:pt>
                <c:pt idx="45">
                  <c:v>2.858299999999997</c:v>
                </c:pt>
                <c:pt idx="46">
                  <c:v>2.858299999999997</c:v>
                </c:pt>
                <c:pt idx="47">
                  <c:v>3.0</c:v>
                </c:pt>
                <c:pt idx="48">
                  <c:v>3.0554</c:v>
                </c:pt>
                <c:pt idx="49">
                  <c:v>3.0554</c:v>
                </c:pt>
                <c:pt idx="50">
                  <c:v>3.318299999999997</c:v>
                </c:pt>
                <c:pt idx="51">
                  <c:v>3.318299999999997</c:v>
                </c:pt>
                <c:pt idx="52">
                  <c:v>3.482499999999998</c:v>
                </c:pt>
                <c:pt idx="53">
                  <c:v>3.482499999999998</c:v>
                </c:pt>
                <c:pt idx="54">
                  <c:v>3.5483</c:v>
                </c:pt>
                <c:pt idx="55">
                  <c:v>3.5483</c:v>
                </c:pt>
                <c:pt idx="56">
                  <c:v>3.9097</c:v>
                </c:pt>
                <c:pt idx="57">
                  <c:v>3.9097</c:v>
                </c:pt>
                <c:pt idx="58">
                  <c:v>3.942499999999998</c:v>
                </c:pt>
                <c:pt idx="59">
                  <c:v>3.942499999999998</c:v>
                </c:pt>
                <c:pt idx="60">
                  <c:v>4.0</c:v>
                </c:pt>
                <c:pt idx="61">
                  <c:v>4.271</c:v>
                </c:pt>
                <c:pt idx="62">
                  <c:v>4.271</c:v>
                </c:pt>
                <c:pt idx="63">
                  <c:v>4.4025</c:v>
                </c:pt>
                <c:pt idx="64">
                  <c:v>4.4025</c:v>
                </c:pt>
                <c:pt idx="65">
                  <c:v>4.8953</c:v>
                </c:pt>
                <c:pt idx="66">
                  <c:v>4.8953</c:v>
                </c:pt>
                <c:pt idx="67">
                  <c:v>5.0</c:v>
                </c:pt>
                <c:pt idx="68">
                  <c:v>5.0267</c:v>
                </c:pt>
                <c:pt idx="69">
                  <c:v>5.0267</c:v>
                </c:pt>
                <c:pt idx="70">
                  <c:v>5.0924</c:v>
                </c:pt>
                <c:pt idx="71">
                  <c:v>5.0924</c:v>
                </c:pt>
                <c:pt idx="72">
                  <c:v>5.190999999999994</c:v>
                </c:pt>
                <c:pt idx="73">
                  <c:v>5.190999999999994</c:v>
                </c:pt>
                <c:pt idx="74">
                  <c:v>5.650899999999995</c:v>
                </c:pt>
                <c:pt idx="75">
                  <c:v>5.650899999999995</c:v>
                </c:pt>
                <c:pt idx="76">
                  <c:v>5.7166</c:v>
                </c:pt>
                <c:pt idx="77">
                  <c:v>5.847999999999994</c:v>
                </c:pt>
                <c:pt idx="78">
                  <c:v>5.847999999999994</c:v>
                </c:pt>
                <c:pt idx="79">
                  <c:v>5.946600000000013</c:v>
                </c:pt>
                <c:pt idx="80">
                  <c:v>5.946600000000013</c:v>
                </c:pt>
                <c:pt idx="81">
                  <c:v>6.0</c:v>
                </c:pt>
                <c:pt idx="82">
                  <c:v>6.1437</c:v>
                </c:pt>
                <c:pt idx="83">
                  <c:v>6.1437</c:v>
                </c:pt>
                <c:pt idx="84">
                  <c:v>6.1766</c:v>
                </c:pt>
                <c:pt idx="85">
                  <c:v>6.340899999999999</c:v>
                </c:pt>
                <c:pt idx="86">
                  <c:v>6.340899999999999</c:v>
                </c:pt>
                <c:pt idx="87">
                  <c:v>6.406600000000013</c:v>
                </c:pt>
                <c:pt idx="88">
                  <c:v>6.406600000000013</c:v>
                </c:pt>
                <c:pt idx="89">
                  <c:v>6.439400000000012</c:v>
                </c:pt>
                <c:pt idx="90">
                  <c:v>6.439400000000012</c:v>
                </c:pt>
                <c:pt idx="91">
                  <c:v>6.767999999999991</c:v>
                </c:pt>
                <c:pt idx="92">
                  <c:v>6.767999999999991</c:v>
                </c:pt>
                <c:pt idx="93">
                  <c:v>7.0</c:v>
                </c:pt>
                <c:pt idx="94">
                  <c:v>7.162199999999975</c:v>
                </c:pt>
                <c:pt idx="95">
                  <c:v>7.162199999999975</c:v>
                </c:pt>
                <c:pt idx="96">
                  <c:v>7.392199999999994</c:v>
                </c:pt>
                <c:pt idx="97">
                  <c:v>7.392199999999994</c:v>
                </c:pt>
                <c:pt idx="98">
                  <c:v>7.7207</c:v>
                </c:pt>
                <c:pt idx="99">
                  <c:v>7.7207</c:v>
                </c:pt>
                <c:pt idx="100">
                  <c:v>7.7536</c:v>
                </c:pt>
                <c:pt idx="101">
                  <c:v>7.7536</c:v>
                </c:pt>
                <c:pt idx="102">
                  <c:v>7.884999999999994</c:v>
                </c:pt>
                <c:pt idx="103">
                  <c:v>7.884999999999994</c:v>
                </c:pt>
                <c:pt idx="104">
                  <c:v>8.0</c:v>
                </c:pt>
                <c:pt idx="105">
                  <c:v>8.016400000000002</c:v>
                </c:pt>
                <c:pt idx="106">
                  <c:v>8.016400000000002</c:v>
                </c:pt>
                <c:pt idx="107">
                  <c:v>8.049300000000001</c:v>
                </c:pt>
                <c:pt idx="108">
                  <c:v>8.049300000000001</c:v>
                </c:pt>
                <c:pt idx="109">
                  <c:v>8.0821</c:v>
                </c:pt>
                <c:pt idx="110">
                  <c:v>8.0821</c:v>
                </c:pt>
                <c:pt idx="111">
                  <c:v>8.279300000000001</c:v>
                </c:pt>
                <c:pt idx="112">
                  <c:v>8.279300000000001</c:v>
                </c:pt>
                <c:pt idx="113">
                  <c:v>8.345</c:v>
                </c:pt>
                <c:pt idx="114">
                  <c:v>8.345</c:v>
                </c:pt>
                <c:pt idx="115">
                  <c:v>8.4435</c:v>
                </c:pt>
                <c:pt idx="116">
                  <c:v>8.4435</c:v>
                </c:pt>
                <c:pt idx="117">
                  <c:v>8.542100000000001</c:v>
                </c:pt>
                <c:pt idx="118">
                  <c:v>8.542100000000001</c:v>
                </c:pt>
                <c:pt idx="119">
                  <c:v>8.7392</c:v>
                </c:pt>
                <c:pt idx="120">
                  <c:v>8.7392</c:v>
                </c:pt>
                <c:pt idx="121">
                  <c:v>8.7721</c:v>
                </c:pt>
                <c:pt idx="122">
                  <c:v>8.7721</c:v>
                </c:pt>
                <c:pt idx="123">
                  <c:v>8.804900000000003</c:v>
                </c:pt>
                <c:pt idx="124">
                  <c:v>8.804900000000003</c:v>
                </c:pt>
                <c:pt idx="125">
                  <c:v>9.0</c:v>
                </c:pt>
                <c:pt idx="126">
                  <c:v>9.0349</c:v>
                </c:pt>
                <c:pt idx="127">
                  <c:v>9.0349</c:v>
                </c:pt>
                <c:pt idx="128">
                  <c:v>9.2649</c:v>
                </c:pt>
                <c:pt idx="129">
                  <c:v>9.2649</c:v>
                </c:pt>
                <c:pt idx="130">
                  <c:v>9.3306</c:v>
                </c:pt>
                <c:pt idx="131">
                  <c:v>9.3306</c:v>
                </c:pt>
                <c:pt idx="132">
                  <c:v>9.790600000000001</c:v>
                </c:pt>
                <c:pt idx="133">
                  <c:v>9.790600000000001</c:v>
                </c:pt>
                <c:pt idx="134">
                  <c:v>9.9877</c:v>
                </c:pt>
                <c:pt idx="135">
                  <c:v>9.9877</c:v>
                </c:pt>
                <c:pt idx="136">
                  <c:v>10.0</c:v>
                </c:pt>
                <c:pt idx="137">
                  <c:v>11.0</c:v>
                </c:pt>
                <c:pt idx="138">
                  <c:v>11.269</c:v>
                </c:pt>
                <c:pt idx="139">
                  <c:v>11.269</c:v>
                </c:pt>
                <c:pt idx="140">
                  <c:v>11.36760000000002</c:v>
                </c:pt>
                <c:pt idx="141">
                  <c:v>11.36760000000002</c:v>
                </c:pt>
                <c:pt idx="142">
                  <c:v>11.6961</c:v>
                </c:pt>
                <c:pt idx="143">
                  <c:v>11.6961</c:v>
                </c:pt>
                <c:pt idx="144">
                  <c:v>12.0</c:v>
                </c:pt>
                <c:pt idx="145">
                  <c:v>12.1889</c:v>
                </c:pt>
                <c:pt idx="146">
                  <c:v>12.2218</c:v>
                </c:pt>
                <c:pt idx="147">
                  <c:v>12.2218</c:v>
                </c:pt>
                <c:pt idx="148">
                  <c:v>12.7803</c:v>
                </c:pt>
                <c:pt idx="149">
                  <c:v>12.846</c:v>
                </c:pt>
                <c:pt idx="150">
                  <c:v>13.0</c:v>
                </c:pt>
                <c:pt idx="151">
                  <c:v>13.2074</c:v>
                </c:pt>
                <c:pt idx="152">
                  <c:v>13.2074</c:v>
                </c:pt>
                <c:pt idx="153">
                  <c:v>13.6016</c:v>
                </c:pt>
                <c:pt idx="154">
                  <c:v>13.6016</c:v>
                </c:pt>
                <c:pt idx="155">
                  <c:v>13.7002</c:v>
                </c:pt>
                <c:pt idx="156">
                  <c:v>13.7002</c:v>
                </c:pt>
                <c:pt idx="157">
                  <c:v>13.7988</c:v>
                </c:pt>
                <c:pt idx="158">
                  <c:v>13.7988</c:v>
                </c:pt>
                <c:pt idx="159">
                  <c:v>13.7988</c:v>
                </c:pt>
                <c:pt idx="160">
                  <c:v>13.96300000000001</c:v>
                </c:pt>
                <c:pt idx="161">
                  <c:v>13.96300000000001</c:v>
                </c:pt>
                <c:pt idx="162">
                  <c:v>14.0</c:v>
                </c:pt>
                <c:pt idx="163">
                  <c:v>14.1273</c:v>
                </c:pt>
                <c:pt idx="164">
                  <c:v>14.1273</c:v>
                </c:pt>
                <c:pt idx="165">
                  <c:v>14.5873</c:v>
                </c:pt>
                <c:pt idx="166">
                  <c:v>14.5873</c:v>
                </c:pt>
                <c:pt idx="167">
                  <c:v>14.9815</c:v>
                </c:pt>
                <c:pt idx="168">
                  <c:v>14.9815</c:v>
                </c:pt>
                <c:pt idx="169">
                  <c:v>15.0</c:v>
                </c:pt>
                <c:pt idx="170">
                  <c:v>15.0472</c:v>
                </c:pt>
                <c:pt idx="171">
                  <c:v>15.0472</c:v>
                </c:pt>
                <c:pt idx="172">
                  <c:v>15.5729</c:v>
                </c:pt>
                <c:pt idx="173">
                  <c:v>15.5729</c:v>
                </c:pt>
                <c:pt idx="174">
                  <c:v>15.83570000000001</c:v>
                </c:pt>
                <c:pt idx="175">
                  <c:v>15.83570000000001</c:v>
                </c:pt>
                <c:pt idx="176">
                  <c:v>16.0</c:v>
                </c:pt>
                <c:pt idx="177">
                  <c:v>16.26279999999971</c:v>
                </c:pt>
                <c:pt idx="178">
                  <c:v>16.26279999999971</c:v>
                </c:pt>
                <c:pt idx="179">
                  <c:v>16.3614</c:v>
                </c:pt>
                <c:pt idx="180">
                  <c:v>16.3614</c:v>
                </c:pt>
                <c:pt idx="181">
                  <c:v>16.52569999999982</c:v>
                </c:pt>
                <c:pt idx="182">
                  <c:v>16.52569999999982</c:v>
                </c:pt>
                <c:pt idx="183">
                  <c:v>16.62419999999999</c:v>
                </c:pt>
                <c:pt idx="184">
                  <c:v>16.62419999999999</c:v>
                </c:pt>
                <c:pt idx="185">
                  <c:v>16.72279999999974</c:v>
                </c:pt>
                <c:pt idx="186">
                  <c:v>16.72279999999974</c:v>
                </c:pt>
                <c:pt idx="187">
                  <c:v>17.0</c:v>
                </c:pt>
                <c:pt idx="188">
                  <c:v>17.11700000000015</c:v>
                </c:pt>
                <c:pt idx="189">
                  <c:v>17.11700000000015</c:v>
                </c:pt>
                <c:pt idx="190">
                  <c:v>17.5113</c:v>
                </c:pt>
                <c:pt idx="191">
                  <c:v>17.5113</c:v>
                </c:pt>
                <c:pt idx="192">
                  <c:v>18.0</c:v>
                </c:pt>
                <c:pt idx="193">
                  <c:v>18.037</c:v>
                </c:pt>
                <c:pt idx="194">
                  <c:v>18.037</c:v>
                </c:pt>
                <c:pt idx="195">
                  <c:v>18.79259999999978</c:v>
                </c:pt>
                <c:pt idx="196">
                  <c:v>18.79259999999978</c:v>
                </c:pt>
                <c:pt idx="197">
                  <c:v>18.8583</c:v>
                </c:pt>
                <c:pt idx="198">
                  <c:v>18.8583</c:v>
                </c:pt>
                <c:pt idx="199">
                  <c:v>19.0</c:v>
                </c:pt>
                <c:pt idx="200">
                  <c:v>19.1869</c:v>
                </c:pt>
                <c:pt idx="201">
                  <c:v>19.1869</c:v>
                </c:pt>
                <c:pt idx="202">
                  <c:v>19.3511</c:v>
                </c:pt>
                <c:pt idx="203">
                  <c:v>19.3511</c:v>
                </c:pt>
                <c:pt idx="204">
                  <c:v>19.5154</c:v>
                </c:pt>
                <c:pt idx="205">
                  <c:v>19.5154</c:v>
                </c:pt>
                <c:pt idx="206">
                  <c:v>19.77819999999985</c:v>
                </c:pt>
                <c:pt idx="207">
                  <c:v>19.77819999999985</c:v>
                </c:pt>
                <c:pt idx="208">
                  <c:v>20.0</c:v>
                </c:pt>
                <c:pt idx="209">
                  <c:v>20.6982</c:v>
                </c:pt>
                <c:pt idx="210">
                  <c:v>20.6982</c:v>
                </c:pt>
                <c:pt idx="211">
                  <c:v>21.0</c:v>
                </c:pt>
                <c:pt idx="212">
                  <c:v>21.3552</c:v>
                </c:pt>
                <c:pt idx="213">
                  <c:v>21.3552</c:v>
                </c:pt>
                <c:pt idx="214">
                  <c:v>21.4538</c:v>
                </c:pt>
                <c:pt idx="215">
                  <c:v>21.4538</c:v>
                </c:pt>
                <c:pt idx="216">
                  <c:v>22.0</c:v>
                </c:pt>
                <c:pt idx="217">
                  <c:v>22.078</c:v>
                </c:pt>
                <c:pt idx="218">
                  <c:v>22.078</c:v>
                </c:pt>
                <c:pt idx="219">
                  <c:v>22.11090000000015</c:v>
                </c:pt>
                <c:pt idx="220">
                  <c:v>22.11090000000015</c:v>
                </c:pt>
                <c:pt idx="221">
                  <c:v>22.40659999999982</c:v>
                </c:pt>
                <c:pt idx="222">
                  <c:v>22.96509999999978</c:v>
                </c:pt>
                <c:pt idx="223">
                  <c:v>23.0</c:v>
                </c:pt>
                <c:pt idx="224">
                  <c:v>23.4908</c:v>
                </c:pt>
                <c:pt idx="225">
                  <c:v>23.4908</c:v>
                </c:pt>
                <c:pt idx="226">
                  <c:v>23.4908</c:v>
                </c:pt>
                <c:pt idx="227">
                  <c:v>23.81929999999999</c:v>
                </c:pt>
                <c:pt idx="228">
                  <c:v>23.98359999999973</c:v>
                </c:pt>
                <c:pt idx="229">
                  <c:v>23.98359999999973</c:v>
                </c:pt>
                <c:pt idx="230">
                  <c:v>23.98359999999973</c:v>
                </c:pt>
                <c:pt idx="231">
                  <c:v>24.0</c:v>
                </c:pt>
                <c:pt idx="232">
                  <c:v>24.1807</c:v>
                </c:pt>
                <c:pt idx="233">
                  <c:v>24.44349999999978</c:v>
                </c:pt>
                <c:pt idx="234">
                  <c:v>24.4764</c:v>
                </c:pt>
                <c:pt idx="235">
                  <c:v>24.4764</c:v>
                </c:pt>
                <c:pt idx="236">
                  <c:v>24.77209999999985</c:v>
                </c:pt>
                <c:pt idx="237">
                  <c:v>24.80490000000004</c:v>
                </c:pt>
                <c:pt idx="238">
                  <c:v>24.90349999999982</c:v>
                </c:pt>
                <c:pt idx="239">
                  <c:v>24.96919999999982</c:v>
                </c:pt>
                <c:pt idx="240">
                  <c:v>25.0</c:v>
                </c:pt>
                <c:pt idx="241">
                  <c:v>25.03490000000014</c:v>
                </c:pt>
                <c:pt idx="242">
                  <c:v>25.06779999999985</c:v>
                </c:pt>
                <c:pt idx="243">
                  <c:v>25.13350000000001</c:v>
                </c:pt>
                <c:pt idx="244">
                  <c:v>25.2649</c:v>
                </c:pt>
                <c:pt idx="245">
                  <c:v>25.52769999999999</c:v>
                </c:pt>
                <c:pt idx="246">
                  <c:v>25.56059999999982</c:v>
                </c:pt>
                <c:pt idx="247">
                  <c:v>25.6263</c:v>
                </c:pt>
                <c:pt idx="248">
                  <c:v>26.0</c:v>
                </c:pt>
                <c:pt idx="249">
                  <c:v>26.0862</c:v>
                </c:pt>
                <c:pt idx="250">
                  <c:v>26.0862</c:v>
                </c:pt>
                <c:pt idx="251">
                  <c:v>26.152</c:v>
                </c:pt>
                <c:pt idx="252">
                  <c:v>26.152</c:v>
                </c:pt>
                <c:pt idx="253">
                  <c:v>26.48049999999974</c:v>
                </c:pt>
                <c:pt idx="254">
                  <c:v>26.48049999999974</c:v>
                </c:pt>
                <c:pt idx="255">
                  <c:v>26.64480000000013</c:v>
                </c:pt>
                <c:pt idx="256">
                  <c:v>26.7105</c:v>
                </c:pt>
                <c:pt idx="257">
                  <c:v>26.74329999999985</c:v>
                </c:pt>
                <c:pt idx="258">
                  <c:v>26.74329999999985</c:v>
                </c:pt>
                <c:pt idx="259">
                  <c:v>26.77619999999999</c:v>
                </c:pt>
                <c:pt idx="260">
                  <c:v>26.77619999999999</c:v>
                </c:pt>
                <c:pt idx="261">
                  <c:v>26.8419</c:v>
                </c:pt>
                <c:pt idx="262">
                  <c:v>26.8419</c:v>
                </c:pt>
                <c:pt idx="263">
                  <c:v>27.0</c:v>
                </c:pt>
                <c:pt idx="264">
                  <c:v>27.1704</c:v>
                </c:pt>
                <c:pt idx="265">
                  <c:v>27.1704</c:v>
                </c:pt>
                <c:pt idx="266">
                  <c:v>28.0</c:v>
                </c:pt>
                <c:pt idx="267">
                  <c:v>28.3203</c:v>
                </c:pt>
                <c:pt idx="268">
                  <c:v>28.3203</c:v>
                </c:pt>
                <c:pt idx="269">
                  <c:v>28.38599999999998</c:v>
                </c:pt>
                <c:pt idx="270">
                  <c:v>28.51749999999999</c:v>
                </c:pt>
                <c:pt idx="271">
                  <c:v>28.51749999999999</c:v>
                </c:pt>
                <c:pt idx="272">
                  <c:v>28.58319999999985</c:v>
                </c:pt>
                <c:pt idx="273">
                  <c:v>28.58319999999985</c:v>
                </c:pt>
                <c:pt idx="274">
                  <c:v>29.0</c:v>
                </c:pt>
                <c:pt idx="275">
                  <c:v>29.0103</c:v>
                </c:pt>
                <c:pt idx="276">
                  <c:v>29.0103</c:v>
                </c:pt>
                <c:pt idx="277">
                  <c:v>29.1417</c:v>
                </c:pt>
                <c:pt idx="278">
                  <c:v>29.1417</c:v>
                </c:pt>
                <c:pt idx="279">
                  <c:v>29.27309999999999</c:v>
                </c:pt>
                <c:pt idx="280">
                  <c:v>29.27309999999999</c:v>
                </c:pt>
                <c:pt idx="281">
                  <c:v>30.0</c:v>
                </c:pt>
                <c:pt idx="282">
                  <c:v>30.58729999999989</c:v>
                </c:pt>
                <c:pt idx="283">
                  <c:v>30.58729999999989</c:v>
                </c:pt>
                <c:pt idx="284">
                  <c:v>31.0</c:v>
                </c:pt>
                <c:pt idx="285">
                  <c:v>31.01439999999999</c:v>
                </c:pt>
                <c:pt idx="286">
                  <c:v>31.01439999999999</c:v>
                </c:pt>
                <c:pt idx="287">
                  <c:v>31.6386</c:v>
                </c:pt>
                <c:pt idx="288">
                  <c:v>31.67150000000001</c:v>
                </c:pt>
                <c:pt idx="289">
                  <c:v>31.67150000000001</c:v>
                </c:pt>
                <c:pt idx="290">
                  <c:v>31.7043</c:v>
                </c:pt>
                <c:pt idx="291">
                  <c:v>31.7043</c:v>
                </c:pt>
                <c:pt idx="292">
                  <c:v>32.0</c:v>
                </c:pt>
                <c:pt idx="293">
                  <c:v>32.06570000000011</c:v>
                </c:pt>
                <c:pt idx="294">
                  <c:v>32.06570000000011</c:v>
                </c:pt>
                <c:pt idx="295">
                  <c:v>32.29570000000033</c:v>
                </c:pt>
                <c:pt idx="296">
                  <c:v>32.29570000000033</c:v>
                </c:pt>
                <c:pt idx="297">
                  <c:v>32.3614</c:v>
                </c:pt>
                <c:pt idx="298">
                  <c:v>32.3614</c:v>
                </c:pt>
                <c:pt idx="299">
                  <c:v>32.52570000000024</c:v>
                </c:pt>
                <c:pt idx="300">
                  <c:v>32.52570000000024</c:v>
                </c:pt>
                <c:pt idx="301">
                  <c:v>32.5914</c:v>
                </c:pt>
                <c:pt idx="302">
                  <c:v>32.5914</c:v>
                </c:pt>
                <c:pt idx="303">
                  <c:v>33.0</c:v>
                </c:pt>
                <c:pt idx="304">
                  <c:v>33.117</c:v>
                </c:pt>
                <c:pt idx="305">
                  <c:v>33.117</c:v>
                </c:pt>
                <c:pt idx="306">
                  <c:v>33.2156</c:v>
                </c:pt>
                <c:pt idx="307">
                  <c:v>33.2156</c:v>
                </c:pt>
                <c:pt idx="308">
                  <c:v>33.2813</c:v>
                </c:pt>
                <c:pt idx="309">
                  <c:v>33.2813</c:v>
                </c:pt>
                <c:pt idx="310">
                  <c:v>33.57700000000001</c:v>
                </c:pt>
                <c:pt idx="311">
                  <c:v>33.77410000000001</c:v>
                </c:pt>
                <c:pt idx="312">
                  <c:v>33.807</c:v>
                </c:pt>
                <c:pt idx="313">
                  <c:v>33.807</c:v>
                </c:pt>
                <c:pt idx="314">
                  <c:v>33.9713</c:v>
                </c:pt>
                <c:pt idx="315">
                  <c:v>33.9713</c:v>
                </c:pt>
                <c:pt idx="316">
                  <c:v>34.0</c:v>
                </c:pt>
                <c:pt idx="317">
                  <c:v>34.0698</c:v>
                </c:pt>
                <c:pt idx="318">
                  <c:v>34.0698</c:v>
                </c:pt>
                <c:pt idx="319">
                  <c:v>34.2012</c:v>
                </c:pt>
                <c:pt idx="320">
                  <c:v>34.23410000000001</c:v>
                </c:pt>
                <c:pt idx="321">
                  <c:v>34.26690000000011</c:v>
                </c:pt>
                <c:pt idx="322">
                  <c:v>34.3984</c:v>
                </c:pt>
                <c:pt idx="323">
                  <c:v>34.4312</c:v>
                </c:pt>
                <c:pt idx="324">
                  <c:v>34.49690000000001</c:v>
                </c:pt>
                <c:pt idx="325">
                  <c:v>34.6612</c:v>
                </c:pt>
                <c:pt idx="326">
                  <c:v>34.79260000000021</c:v>
                </c:pt>
                <c:pt idx="327">
                  <c:v>34.9569</c:v>
                </c:pt>
                <c:pt idx="328">
                  <c:v>35.0</c:v>
                </c:pt>
                <c:pt idx="329">
                  <c:v>35.08830000000001</c:v>
                </c:pt>
                <c:pt idx="330">
                  <c:v>35.1869</c:v>
                </c:pt>
                <c:pt idx="331">
                  <c:v>35.3511</c:v>
                </c:pt>
                <c:pt idx="332">
                  <c:v>35.3511</c:v>
                </c:pt>
                <c:pt idx="333">
                  <c:v>35.4168</c:v>
                </c:pt>
                <c:pt idx="334">
                  <c:v>35.4497</c:v>
                </c:pt>
                <c:pt idx="335">
                  <c:v>35.4825</c:v>
                </c:pt>
                <c:pt idx="336">
                  <c:v>35.4825</c:v>
                </c:pt>
                <c:pt idx="337">
                  <c:v>35.4825</c:v>
                </c:pt>
                <c:pt idx="338">
                  <c:v>35.5154</c:v>
                </c:pt>
                <c:pt idx="339">
                  <c:v>35.64680000000001</c:v>
                </c:pt>
                <c:pt idx="340">
                  <c:v>35.67970000000001</c:v>
                </c:pt>
                <c:pt idx="341">
                  <c:v>35.71250000000001</c:v>
                </c:pt>
                <c:pt idx="342">
                  <c:v>35.77820000000001</c:v>
                </c:pt>
                <c:pt idx="343">
                  <c:v>35.8768</c:v>
                </c:pt>
                <c:pt idx="344">
                  <c:v>35.9097</c:v>
                </c:pt>
                <c:pt idx="345">
                  <c:v>35.9425</c:v>
                </c:pt>
                <c:pt idx="346">
                  <c:v>35.9754</c:v>
                </c:pt>
                <c:pt idx="347">
                  <c:v>36.0</c:v>
                </c:pt>
                <c:pt idx="348">
                  <c:v>36.0082</c:v>
                </c:pt>
                <c:pt idx="349">
                  <c:v>36.0411</c:v>
                </c:pt>
                <c:pt idx="350">
                  <c:v>36.1396</c:v>
                </c:pt>
                <c:pt idx="351">
                  <c:v>36.17250000000006</c:v>
                </c:pt>
                <c:pt idx="352">
                  <c:v>36.271</c:v>
                </c:pt>
                <c:pt idx="353">
                  <c:v>36.3039</c:v>
                </c:pt>
                <c:pt idx="354">
                  <c:v>36.3368</c:v>
                </c:pt>
                <c:pt idx="355">
                  <c:v>36.4025</c:v>
                </c:pt>
                <c:pt idx="356">
                  <c:v>36.4025</c:v>
                </c:pt>
                <c:pt idx="357">
                  <c:v>36.4025</c:v>
                </c:pt>
                <c:pt idx="358">
                  <c:v>36.43530000000001</c:v>
                </c:pt>
                <c:pt idx="359">
                  <c:v>36.4682</c:v>
                </c:pt>
                <c:pt idx="360">
                  <c:v>36.501</c:v>
                </c:pt>
                <c:pt idx="361">
                  <c:v>36.5339</c:v>
                </c:pt>
                <c:pt idx="362">
                  <c:v>36.5996</c:v>
                </c:pt>
                <c:pt idx="363">
                  <c:v>36.63240000000001</c:v>
                </c:pt>
                <c:pt idx="364">
                  <c:v>36.66530000000028</c:v>
                </c:pt>
                <c:pt idx="365">
                  <c:v>36.69820000000016</c:v>
                </c:pt>
                <c:pt idx="366">
                  <c:v>36.731</c:v>
                </c:pt>
                <c:pt idx="367">
                  <c:v>36.76390000000011</c:v>
                </c:pt>
                <c:pt idx="368">
                  <c:v>36.79670000000026</c:v>
                </c:pt>
                <c:pt idx="369">
                  <c:v>36.8624</c:v>
                </c:pt>
                <c:pt idx="370">
                  <c:v>36.89530000000001</c:v>
                </c:pt>
                <c:pt idx="371">
                  <c:v>36.92810000000024</c:v>
                </c:pt>
                <c:pt idx="372">
                  <c:v>36.96100000000001</c:v>
                </c:pt>
                <c:pt idx="373">
                  <c:v>36.9938</c:v>
                </c:pt>
                <c:pt idx="374">
                  <c:v>37.0</c:v>
                </c:pt>
                <c:pt idx="375">
                  <c:v>37.02670000000001</c:v>
                </c:pt>
                <c:pt idx="376">
                  <c:v>37.02670000000001</c:v>
                </c:pt>
                <c:pt idx="377">
                  <c:v>37.09240000000001</c:v>
                </c:pt>
                <c:pt idx="378">
                  <c:v>37.12530000000031</c:v>
                </c:pt>
                <c:pt idx="379">
                  <c:v>37.15810000000001</c:v>
                </c:pt>
                <c:pt idx="380">
                  <c:v>37.191</c:v>
                </c:pt>
                <c:pt idx="381">
                  <c:v>37.191</c:v>
                </c:pt>
                <c:pt idx="382">
                  <c:v>37.22380000000001</c:v>
                </c:pt>
                <c:pt idx="383">
                  <c:v>37.2567</c:v>
                </c:pt>
                <c:pt idx="384">
                  <c:v>37.28950000000001</c:v>
                </c:pt>
                <c:pt idx="385">
                  <c:v>37.3224</c:v>
                </c:pt>
                <c:pt idx="386">
                  <c:v>37.3224</c:v>
                </c:pt>
                <c:pt idx="387">
                  <c:v>37.3552</c:v>
                </c:pt>
                <c:pt idx="388">
                  <c:v>37.4209</c:v>
                </c:pt>
                <c:pt idx="389">
                  <c:v>37.78230000000006</c:v>
                </c:pt>
                <c:pt idx="390">
                  <c:v>37.9466</c:v>
                </c:pt>
                <c:pt idx="391">
                  <c:v>37.9466</c:v>
                </c:pt>
                <c:pt idx="392">
                  <c:v>37.9466</c:v>
                </c:pt>
                <c:pt idx="393">
                  <c:v>37.9795</c:v>
                </c:pt>
                <c:pt idx="394">
                  <c:v>38.0</c:v>
                </c:pt>
                <c:pt idx="395">
                  <c:v>38.0123</c:v>
                </c:pt>
                <c:pt idx="396">
                  <c:v>38.2094</c:v>
                </c:pt>
                <c:pt idx="397">
                  <c:v>38.3409</c:v>
                </c:pt>
                <c:pt idx="398">
                  <c:v>38.4066</c:v>
                </c:pt>
                <c:pt idx="399">
                  <c:v>38.6037</c:v>
                </c:pt>
                <c:pt idx="400">
                  <c:v>38.6037</c:v>
                </c:pt>
                <c:pt idx="401">
                  <c:v>38.6366</c:v>
                </c:pt>
                <c:pt idx="402">
                  <c:v>38.8337</c:v>
                </c:pt>
                <c:pt idx="403">
                  <c:v>38.8994</c:v>
                </c:pt>
                <c:pt idx="404">
                  <c:v>38.9979</c:v>
                </c:pt>
                <c:pt idx="405">
                  <c:v>39.0</c:v>
                </c:pt>
                <c:pt idx="406">
                  <c:v>39.5565</c:v>
                </c:pt>
                <c:pt idx="407">
                  <c:v>39.5565</c:v>
                </c:pt>
                <c:pt idx="408">
                  <c:v>39.8193</c:v>
                </c:pt>
                <c:pt idx="409">
                  <c:v>40.0</c:v>
                </c:pt>
                <c:pt idx="410">
                  <c:v>40.6407</c:v>
                </c:pt>
                <c:pt idx="411">
                  <c:v>40.67350000000001</c:v>
                </c:pt>
                <c:pt idx="412">
                  <c:v>40.9692</c:v>
                </c:pt>
                <c:pt idx="413">
                  <c:v>41.0</c:v>
                </c:pt>
                <c:pt idx="414">
                  <c:v>41.0349</c:v>
                </c:pt>
                <c:pt idx="415">
                  <c:v>41.92200000000001</c:v>
                </c:pt>
                <c:pt idx="416">
                  <c:v>41.92200000000001</c:v>
                </c:pt>
                <c:pt idx="417">
                  <c:v>41.9877</c:v>
                </c:pt>
                <c:pt idx="418">
                  <c:v>42.0</c:v>
                </c:pt>
                <c:pt idx="419">
                  <c:v>42.6448</c:v>
                </c:pt>
                <c:pt idx="420">
                  <c:v>42.7105</c:v>
                </c:pt>
                <c:pt idx="421">
                  <c:v>42.7105</c:v>
                </c:pt>
                <c:pt idx="422">
                  <c:v>42.74330000000001</c:v>
                </c:pt>
                <c:pt idx="423">
                  <c:v>42.74330000000001</c:v>
                </c:pt>
                <c:pt idx="424">
                  <c:v>42.9733</c:v>
                </c:pt>
                <c:pt idx="425">
                  <c:v>43.0</c:v>
                </c:pt>
                <c:pt idx="426">
                  <c:v>43.26900000000001</c:v>
                </c:pt>
                <c:pt idx="427">
                  <c:v>44.0</c:v>
                </c:pt>
                <c:pt idx="428">
                  <c:v>44.1561</c:v>
                </c:pt>
                <c:pt idx="429">
                  <c:v>44.1561</c:v>
                </c:pt>
                <c:pt idx="430">
                  <c:v>44.2218</c:v>
                </c:pt>
                <c:pt idx="431">
                  <c:v>44.2218</c:v>
                </c:pt>
                <c:pt idx="432">
                  <c:v>44.2218</c:v>
                </c:pt>
                <c:pt idx="433">
                  <c:v>45.0</c:v>
                </c:pt>
                <c:pt idx="434">
                  <c:v>45.076</c:v>
                </c:pt>
                <c:pt idx="435">
                  <c:v>45.1088</c:v>
                </c:pt>
                <c:pt idx="436">
                  <c:v>45.1745</c:v>
                </c:pt>
                <c:pt idx="437">
                  <c:v>45.5688</c:v>
                </c:pt>
                <c:pt idx="438">
                  <c:v>45.6345</c:v>
                </c:pt>
                <c:pt idx="439">
                  <c:v>46.0</c:v>
                </c:pt>
                <c:pt idx="440">
                  <c:v>46.06160000000001</c:v>
                </c:pt>
                <c:pt idx="441">
                  <c:v>46.1602</c:v>
                </c:pt>
                <c:pt idx="442">
                  <c:v>46.1602</c:v>
                </c:pt>
                <c:pt idx="443">
                  <c:v>46.19300000000001</c:v>
                </c:pt>
                <c:pt idx="444">
                  <c:v>46.423</c:v>
                </c:pt>
                <c:pt idx="445">
                  <c:v>46.4559</c:v>
                </c:pt>
                <c:pt idx="446">
                  <c:v>46.52160000000001</c:v>
                </c:pt>
                <c:pt idx="447">
                  <c:v>46.7515</c:v>
                </c:pt>
                <c:pt idx="448">
                  <c:v>46.9158</c:v>
                </c:pt>
                <c:pt idx="449">
                  <c:v>46.9158</c:v>
                </c:pt>
                <c:pt idx="450">
                  <c:v>46.9158</c:v>
                </c:pt>
                <c:pt idx="451">
                  <c:v>46.9487</c:v>
                </c:pt>
                <c:pt idx="452">
                  <c:v>46.9815</c:v>
                </c:pt>
                <c:pt idx="453">
                  <c:v>47.0</c:v>
                </c:pt>
                <c:pt idx="454">
                  <c:v>47.1458</c:v>
                </c:pt>
                <c:pt idx="455">
                  <c:v>47.2772</c:v>
                </c:pt>
                <c:pt idx="456">
                  <c:v>47.3429</c:v>
                </c:pt>
                <c:pt idx="457">
                  <c:v>47.6715</c:v>
                </c:pt>
                <c:pt idx="458">
                  <c:v>47.8029</c:v>
                </c:pt>
                <c:pt idx="459">
                  <c:v>47.9014</c:v>
                </c:pt>
                <c:pt idx="460">
                  <c:v>47.9343</c:v>
                </c:pt>
                <c:pt idx="461">
                  <c:v>47.9671</c:v>
                </c:pt>
                <c:pt idx="462">
                  <c:v>48.0</c:v>
                </c:pt>
                <c:pt idx="463">
                  <c:v>48.03290000000001</c:v>
                </c:pt>
                <c:pt idx="464">
                  <c:v>48.09860000000001</c:v>
                </c:pt>
                <c:pt idx="465">
                  <c:v>48.13140000000001</c:v>
                </c:pt>
                <c:pt idx="466">
                  <c:v>48.26280000000001</c:v>
                </c:pt>
                <c:pt idx="467">
                  <c:v>48.46</c:v>
                </c:pt>
                <c:pt idx="468">
                  <c:v>48.6899</c:v>
                </c:pt>
                <c:pt idx="469">
                  <c:v>48.7556</c:v>
                </c:pt>
                <c:pt idx="470">
                  <c:v>49.0</c:v>
                </c:pt>
                <c:pt idx="471">
                  <c:v>49.0513</c:v>
                </c:pt>
                <c:pt idx="472">
                  <c:v>49.1499</c:v>
                </c:pt>
                <c:pt idx="473">
                  <c:v>49.1499</c:v>
                </c:pt>
                <c:pt idx="474">
                  <c:v>49.24850000000016</c:v>
                </c:pt>
                <c:pt idx="475">
                  <c:v>49.6099</c:v>
                </c:pt>
                <c:pt idx="476">
                  <c:v>50.0</c:v>
                </c:pt>
                <c:pt idx="477">
                  <c:v>50.29980000000001</c:v>
                </c:pt>
                <c:pt idx="478">
                  <c:v>51.0</c:v>
                </c:pt>
                <c:pt idx="479">
                  <c:v>51.1869</c:v>
                </c:pt>
                <c:pt idx="480">
                  <c:v>52.0</c:v>
                </c:pt>
                <c:pt idx="481">
                  <c:v>52.69820000000016</c:v>
                </c:pt>
                <c:pt idx="482">
                  <c:v>53.0</c:v>
                </c:pt>
                <c:pt idx="483">
                  <c:v>54.0</c:v>
                </c:pt>
                <c:pt idx="484">
                  <c:v>55.0</c:v>
                </c:pt>
                <c:pt idx="485">
                  <c:v>56.0</c:v>
                </c:pt>
                <c:pt idx="486">
                  <c:v>57.0</c:v>
                </c:pt>
                <c:pt idx="487">
                  <c:v>57.0349</c:v>
                </c:pt>
                <c:pt idx="488">
                  <c:v>57.0349</c:v>
                </c:pt>
                <c:pt idx="489">
                  <c:v>58.0</c:v>
                </c:pt>
                <c:pt idx="490">
                  <c:v>58.67760000000001</c:v>
                </c:pt>
                <c:pt idx="491">
                  <c:v>59.0</c:v>
                </c:pt>
                <c:pt idx="492">
                  <c:v>60.0</c:v>
                </c:pt>
                <c:pt idx="493">
                  <c:v>60.7146</c:v>
                </c:pt>
                <c:pt idx="494">
                  <c:v>61.0</c:v>
                </c:pt>
                <c:pt idx="495">
                  <c:v>61.2074</c:v>
                </c:pt>
                <c:pt idx="496">
                  <c:v>61.2074</c:v>
                </c:pt>
                <c:pt idx="497">
                  <c:v>62.0</c:v>
                </c:pt>
              </c:numCache>
            </c:numRef>
          </c:xVal>
          <c:yVal>
            <c:numRef>
              <c:f>'Event KM Data (AT Test)'!$R$3:$R$1000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0.0294</c:v>
                </c:pt>
                <c:pt idx="14">
                  <c:v>0.0294</c:v>
                </c:pt>
                <c:pt idx="15">
                  <c:v>0.0294</c:v>
                </c:pt>
                <c:pt idx="16">
                  <c:v>0.0294</c:v>
                </c:pt>
                <c:pt idx="17">
                  <c:v>0.0294</c:v>
                </c:pt>
                <c:pt idx="18">
                  <c:v>0.0294</c:v>
                </c:pt>
                <c:pt idx="19">
                  <c:v>0.0588</c:v>
                </c:pt>
                <c:pt idx="20">
                  <c:v>0.0588</c:v>
                </c:pt>
                <c:pt idx="21">
                  <c:v>0.0882</c:v>
                </c:pt>
                <c:pt idx="22">
                  <c:v>0.0882</c:v>
                </c:pt>
                <c:pt idx="23">
                  <c:v>0.1176</c:v>
                </c:pt>
                <c:pt idx="24">
                  <c:v>0.1176</c:v>
                </c:pt>
                <c:pt idx="25">
                  <c:v>0.1176</c:v>
                </c:pt>
                <c:pt idx="26">
                  <c:v>0.1176</c:v>
                </c:pt>
                <c:pt idx="27">
                  <c:v>0.1176</c:v>
                </c:pt>
                <c:pt idx="28">
                  <c:v>0.1176</c:v>
                </c:pt>
                <c:pt idx="29">
                  <c:v>0.1176</c:v>
                </c:pt>
                <c:pt idx="30">
                  <c:v>0.1176</c:v>
                </c:pt>
                <c:pt idx="31">
                  <c:v>0.1176</c:v>
                </c:pt>
                <c:pt idx="32">
                  <c:v>0.1176</c:v>
                </c:pt>
                <c:pt idx="33">
                  <c:v>0.1471</c:v>
                </c:pt>
                <c:pt idx="34">
                  <c:v>0.1471</c:v>
                </c:pt>
                <c:pt idx="35">
                  <c:v>0.1471</c:v>
                </c:pt>
                <c:pt idx="36">
                  <c:v>0.1471</c:v>
                </c:pt>
                <c:pt idx="37">
                  <c:v>0.1471</c:v>
                </c:pt>
                <c:pt idx="38">
                  <c:v>0.1471</c:v>
                </c:pt>
                <c:pt idx="39">
                  <c:v>0.1471</c:v>
                </c:pt>
                <c:pt idx="40">
                  <c:v>0.1471</c:v>
                </c:pt>
                <c:pt idx="41">
                  <c:v>0.1471</c:v>
                </c:pt>
                <c:pt idx="42">
                  <c:v>0.1471</c:v>
                </c:pt>
                <c:pt idx="43">
                  <c:v>0.1471</c:v>
                </c:pt>
                <c:pt idx="44">
                  <c:v>0.1471</c:v>
                </c:pt>
                <c:pt idx="45">
                  <c:v>0.1471</c:v>
                </c:pt>
                <c:pt idx="46">
                  <c:v>0.1765</c:v>
                </c:pt>
                <c:pt idx="47">
                  <c:v>0.1765</c:v>
                </c:pt>
                <c:pt idx="48">
                  <c:v>0.1765</c:v>
                </c:pt>
                <c:pt idx="49">
                  <c:v>0.2059</c:v>
                </c:pt>
                <c:pt idx="50">
                  <c:v>0.2059</c:v>
                </c:pt>
                <c:pt idx="51">
                  <c:v>0.2059</c:v>
                </c:pt>
                <c:pt idx="52">
                  <c:v>0.2059</c:v>
                </c:pt>
                <c:pt idx="53">
                  <c:v>0.2353</c:v>
                </c:pt>
                <c:pt idx="54">
                  <c:v>0.2353</c:v>
                </c:pt>
                <c:pt idx="55">
                  <c:v>0.2353</c:v>
                </c:pt>
                <c:pt idx="56">
                  <c:v>0.2353</c:v>
                </c:pt>
                <c:pt idx="57">
                  <c:v>0.2353</c:v>
                </c:pt>
                <c:pt idx="58">
                  <c:v>0.2353</c:v>
                </c:pt>
                <c:pt idx="59">
                  <c:v>0.2353</c:v>
                </c:pt>
                <c:pt idx="60">
                  <c:v>0.2353</c:v>
                </c:pt>
                <c:pt idx="61">
                  <c:v>0.2353</c:v>
                </c:pt>
                <c:pt idx="62">
                  <c:v>0.2647</c:v>
                </c:pt>
                <c:pt idx="63">
                  <c:v>0.2647</c:v>
                </c:pt>
                <c:pt idx="64">
                  <c:v>0.2647</c:v>
                </c:pt>
                <c:pt idx="65">
                  <c:v>0.2647</c:v>
                </c:pt>
                <c:pt idx="66">
                  <c:v>0.2647</c:v>
                </c:pt>
                <c:pt idx="67">
                  <c:v>0.2647</c:v>
                </c:pt>
                <c:pt idx="68">
                  <c:v>0.2647</c:v>
                </c:pt>
                <c:pt idx="69">
                  <c:v>0.2647</c:v>
                </c:pt>
                <c:pt idx="70">
                  <c:v>0.2647</c:v>
                </c:pt>
                <c:pt idx="71">
                  <c:v>0.2647</c:v>
                </c:pt>
                <c:pt idx="72">
                  <c:v>0.2647</c:v>
                </c:pt>
                <c:pt idx="73">
                  <c:v>0.2941</c:v>
                </c:pt>
                <c:pt idx="74">
                  <c:v>0.2941</c:v>
                </c:pt>
                <c:pt idx="75">
                  <c:v>0.2941</c:v>
                </c:pt>
                <c:pt idx="76">
                  <c:v>0.2941</c:v>
                </c:pt>
                <c:pt idx="77">
                  <c:v>0.2941</c:v>
                </c:pt>
                <c:pt idx="78">
                  <c:v>0.2941</c:v>
                </c:pt>
                <c:pt idx="79">
                  <c:v>0.2941</c:v>
                </c:pt>
                <c:pt idx="80">
                  <c:v>0.2941</c:v>
                </c:pt>
                <c:pt idx="81">
                  <c:v>0.2941</c:v>
                </c:pt>
                <c:pt idx="82">
                  <c:v>0.2941</c:v>
                </c:pt>
                <c:pt idx="83">
                  <c:v>0.323500000000002</c:v>
                </c:pt>
                <c:pt idx="84">
                  <c:v>0.323500000000002</c:v>
                </c:pt>
                <c:pt idx="85">
                  <c:v>0.323500000000002</c:v>
                </c:pt>
                <c:pt idx="86">
                  <c:v>0.323500000000002</c:v>
                </c:pt>
                <c:pt idx="87">
                  <c:v>0.323500000000002</c:v>
                </c:pt>
                <c:pt idx="88">
                  <c:v>0.323500000000002</c:v>
                </c:pt>
                <c:pt idx="89">
                  <c:v>0.323500000000002</c:v>
                </c:pt>
                <c:pt idx="90">
                  <c:v>0.323500000000002</c:v>
                </c:pt>
                <c:pt idx="91">
                  <c:v>0.323500000000002</c:v>
                </c:pt>
                <c:pt idx="92">
                  <c:v>0.323500000000002</c:v>
                </c:pt>
                <c:pt idx="93">
                  <c:v>0.323500000000002</c:v>
                </c:pt>
                <c:pt idx="94">
                  <c:v>0.323500000000002</c:v>
                </c:pt>
                <c:pt idx="95">
                  <c:v>0.323500000000002</c:v>
                </c:pt>
                <c:pt idx="96">
                  <c:v>0.323500000000002</c:v>
                </c:pt>
                <c:pt idx="97">
                  <c:v>0.323500000000002</c:v>
                </c:pt>
                <c:pt idx="98">
                  <c:v>0.323500000000002</c:v>
                </c:pt>
                <c:pt idx="99">
                  <c:v>0.323500000000002</c:v>
                </c:pt>
                <c:pt idx="100">
                  <c:v>0.323500000000002</c:v>
                </c:pt>
                <c:pt idx="101">
                  <c:v>0.323500000000002</c:v>
                </c:pt>
                <c:pt idx="102">
                  <c:v>0.323500000000002</c:v>
                </c:pt>
                <c:pt idx="103">
                  <c:v>0.323500000000002</c:v>
                </c:pt>
                <c:pt idx="104">
                  <c:v>0.323500000000002</c:v>
                </c:pt>
                <c:pt idx="105">
                  <c:v>0.323500000000002</c:v>
                </c:pt>
                <c:pt idx="106">
                  <c:v>0.323500000000002</c:v>
                </c:pt>
                <c:pt idx="107">
                  <c:v>0.323500000000002</c:v>
                </c:pt>
                <c:pt idx="108">
                  <c:v>0.323500000000002</c:v>
                </c:pt>
                <c:pt idx="109">
                  <c:v>0.323500000000002</c:v>
                </c:pt>
                <c:pt idx="110">
                  <c:v>0.323500000000002</c:v>
                </c:pt>
                <c:pt idx="111">
                  <c:v>0.323500000000002</c:v>
                </c:pt>
                <c:pt idx="112">
                  <c:v>0.323500000000002</c:v>
                </c:pt>
                <c:pt idx="113">
                  <c:v>0.323500000000002</c:v>
                </c:pt>
                <c:pt idx="114">
                  <c:v>0.323500000000002</c:v>
                </c:pt>
                <c:pt idx="115">
                  <c:v>0.323500000000002</c:v>
                </c:pt>
                <c:pt idx="116">
                  <c:v>0.323500000000002</c:v>
                </c:pt>
                <c:pt idx="117">
                  <c:v>0.323500000000002</c:v>
                </c:pt>
                <c:pt idx="118">
                  <c:v>0.323500000000002</c:v>
                </c:pt>
                <c:pt idx="119">
                  <c:v>0.323500000000002</c:v>
                </c:pt>
                <c:pt idx="120">
                  <c:v>0.323500000000002</c:v>
                </c:pt>
                <c:pt idx="121">
                  <c:v>0.323500000000002</c:v>
                </c:pt>
                <c:pt idx="122">
                  <c:v>0.323500000000002</c:v>
                </c:pt>
                <c:pt idx="123">
                  <c:v>0.323500000000002</c:v>
                </c:pt>
                <c:pt idx="124">
                  <c:v>0.3529</c:v>
                </c:pt>
                <c:pt idx="125">
                  <c:v>0.3529</c:v>
                </c:pt>
                <c:pt idx="126">
                  <c:v>0.3529</c:v>
                </c:pt>
                <c:pt idx="127">
                  <c:v>0.3529</c:v>
                </c:pt>
                <c:pt idx="128">
                  <c:v>0.3529</c:v>
                </c:pt>
                <c:pt idx="129">
                  <c:v>0.382400000000002</c:v>
                </c:pt>
                <c:pt idx="130">
                  <c:v>0.382400000000002</c:v>
                </c:pt>
                <c:pt idx="131">
                  <c:v>0.382400000000002</c:v>
                </c:pt>
                <c:pt idx="132">
                  <c:v>0.382400000000002</c:v>
                </c:pt>
                <c:pt idx="133">
                  <c:v>0.382400000000002</c:v>
                </c:pt>
                <c:pt idx="134">
                  <c:v>0.382400000000002</c:v>
                </c:pt>
                <c:pt idx="135">
                  <c:v>0.382400000000002</c:v>
                </c:pt>
                <c:pt idx="136">
                  <c:v>0.382400000000002</c:v>
                </c:pt>
                <c:pt idx="137">
                  <c:v>0.382400000000002</c:v>
                </c:pt>
                <c:pt idx="138">
                  <c:v>0.382400000000002</c:v>
                </c:pt>
                <c:pt idx="139">
                  <c:v>0.382400000000002</c:v>
                </c:pt>
                <c:pt idx="140">
                  <c:v>0.382400000000002</c:v>
                </c:pt>
                <c:pt idx="141">
                  <c:v>0.382400000000002</c:v>
                </c:pt>
                <c:pt idx="142">
                  <c:v>0.382400000000002</c:v>
                </c:pt>
                <c:pt idx="143">
                  <c:v>0.382400000000002</c:v>
                </c:pt>
                <c:pt idx="144">
                  <c:v>0.382400000000002</c:v>
                </c:pt>
                <c:pt idx="145">
                  <c:v>0.382400000000002</c:v>
                </c:pt>
                <c:pt idx="146">
                  <c:v>0.382400000000002</c:v>
                </c:pt>
                <c:pt idx="147">
                  <c:v>0.382400000000002</c:v>
                </c:pt>
                <c:pt idx="148">
                  <c:v>0.382400000000002</c:v>
                </c:pt>
                <c:pt idx="149">
                  <c:v>0.382400000000002</c:v>
                </c:pt>
                <c:pt idx="150">
                  <c:v>0.382400000000002</c:v>
                </c:pt>
                <c:pt idx="151">
                  <c:v>0.382400000000002</c:v>
                </c:pt>
                <c:pt idx="152">
                  <c:v>0.382400000000002</c:v>
                </c:pt>
                <c:pt idx="153">
                  <c:v>0.382400000000002</c:v>
                </c:pt>
                <c:pt idx="154">
                  <c:v>0.382400000000002</c:v>
                </c:pt>
                <c:pt idx="155">
                  <c:v>0.382400000000002</c:v>
                </c:pt>
                <c:pt idx="156">
                  <c:v>0.4132</c:v>
                </c:pt>
                <c:pt idx="157">
                  <c:v>0.4132</c:v>
                </c:pt>
                <c:pt idx="158">
                  <c:v>0.4132</c:v>
                </c:pt>
                <c:pt idx="159">
                  <c:v>0.4132</c:v>
                </c:pt>
                <c:pt idx="160">
                  <c:v>0.4132</c:v>
                </c:pt>
                <c:pt idx="161">
                  <c:v>0.4132</c:v>
                </c:pt>
                <c:pt idx="162">
                  <c:v>0.4132</c:v>
                </c:pt>
                <c:pt idx="163">
                  <c:v>0.4132</c:v>
                </c:pt>
                <c:pt idx="164">
                  <c:v>0.4441</c:v>
                </c:pt>
                <c:pt idx="165">
                  <c:v>0.4441</c:v>
                </c:pt>
                <c:pt idx="166">
                  <c:v>0.4441</c:v>
                </c:pt>
                <c:pt idx="167">
                  <c:v>0.4441</c:v>
                </c:pt>
                <c:pt idx="168">
                  <c:v>0.4441</c:v>
                </c:pt>
                <c:pt idx="169">
                  <c:v>0.4441</c:v>
                </c:pt>
                <c:pt idx="170">
                  <c:v>0.4441</c:v>
                </c:pt>
                <c:pt idx="171">
                  <c:v>0.4441</c:v>
                </c:pt>
                <c:pt idx="172">
                  <c:v>0.4441</c:v>
                </c:pt>
                <c:pt idx="173">
                  <c:v>0.4441</c:v>
                </c:pt>
                <c:pt idx="174">
                  <c:v>0.4441</c:v>
                </c:pt>
                <c:pt idx="175">
                  <c:v>0.4441</c:v>
                </c:pt>
                <c:pt idx="176">
                  <c:v>0.4441</c:v>
                </c:pt>
                <c:pt idx="177">
                  <c:v>0.4441</c:v>
                </c:pt>
                <c:pt idx="178">
                  <c:v>0.4441</c:v>
                </c:pt>
                <c:pt idx="179">
                  <c:v>0.4441</c:v>
                </c:pt>
                <c:pt idx="180">
                  <c:v>0.4441</c:v>
                </c:pt>
                <c:pt idx="181">
                  <c:v>0.4441</c:v>
                </c:pt>
                <c:pt idx="182">
                  <c:v>0.4441</c:v>
                </c:pt>
                <c:pt idx="183">
                  <c:v>0.4441</c:v>
                </c:pt>
                <c:pt idx="184">
                  <c:v>0.4441</c:v>
                </c:pt>
                <c:pt idx="185">
                  <c:v>0.4441</c:v>
                </c:pt>
                <c:pt idx="186">
                  <c:v>0.4441</c:v>
                </c:pt>
                <c:pt idx="187">
                  <c:v>0.4441</c:v>
                </c:pt>
                <c:pt idx="188">
                  <c:v>0.4441</c:v>
                </c:pt>
                <c:pt idx="189">
                  <c:v>0.4441</c:v>
                </c:pt>
                <c:pt idx="190">
                  <c:v>0.4441</c:v>
                </c:pt>
                <c:pt idx="191">
                  <c:v>0.4441</c:v>
                </c:pt>
                <c:pt idx="192">
                  <c:v>0.4441</c:v>
                </c:pt>
                <c:pt idx="193">
                  <c:v>0.4441</c:v>
                </c:pt>
                <c:pt idx="194">
                  <c:v>0.4441</c:v>
                </c:pt>
                <c:pt idx="195">
                  <c:v>0.4441</c:v>
                </c:pt>
                <c:pt idx="196">
                  <c:v>0.4441</c:v>
                </c:pt>
                <c:pt idx="197">
                  <c:v>0.4441</c:v>
                </c:pt>
                <c:pt idx="198">
                  <c:v>0.4441</c:v>
                </c:pt>
                <c:pt idx="199">
                  <c:v>0.4441</c:v>
                </c:pt>
                <c:pt idx="200">
                  <c:v>0.4441</c:v>
                </c:pt>
                <c:pt idx="201">
                  <c:v>0.475</c:v>
                </c:pt>
                <c:pt idx="202">
                  <c:v>0.475</c:v>
                </c:pt>
                <c:pt idx="203">
                  <c:v>0.475</c:v>
                </c:pt>
                <c:pt idx="204">
                  <c:v>0.475</c:v>
                </c:pt>
                <c:pt idx="205">
                  <c:v>0.475</c:v>
                </c:pt>
                <c:pt idx="206">
                  <c:v>0.475</c:v>
                </c:pt>
                <c:pt idx="207">
                  <c:v>0.475</c:v>
                </c:pt>
                <c:pt idx="208">
                  <c:v>0.475</c:v>
                </c:pt>
                <c:pt idx="209">
                  <c:v>0.475</c:v>
                </c:pt>
                <c:pt idx="210">
                  <c:v>0.475</c:v>
                </c:pt>
                <c:pt idx="211">
                  <c:v>0.475</c:v>
                </c:pt>
                <c:pt idx="212">
                  <c:v>0.475</c:v>
                </c:pt>
                <c:pt idx="213">
                  <c:v>0.475</c:v>
                </c:pt>
                <c:pt idx="214">
                  <c:v>0.475</c:v>
                </c:pt>
                <c:pt idx="215">
                  <c:v>0.475</c:v>
                </c:pt>
                <c:pt idx="216">
                  <c:v>0.475</c:v>
                </c:pt>
                <c:pt idx="217">
                  <c:v>0.475</c:v>
                </c:pt>
                <c:pt idx="218">
                  <c:v>0.5059</c:v>
                </c:pt>
                <c:pt idx="219">
                  <c:v>0.5059</c:v>
                </c:pt>
                <c:pt idx="220">
                  <c:v>0.5368</c:v>
                </c:pt>
                <c:pt idx="221">
                  <c:v>0.5368</c:v>
                </c:pt>
                <c:pt idx="222">
                  <c:v>0.5368</c:v>
                </c:pt>
                <c:pt idx="223">
                  <c:v>0.5368</c:v>
                </c:pt>
                <c:pt idx="224">
                  <c:v>0.5368</c:v>
                </c:pt>
                <c:pt idx="225">
                  <c:v>0.5368</c:v>
                </c:pt>
                <c:pt idx="226">
                  <c:v>0.5368</c:v>
                </c:pt>
                <c:pt idx="227">
                  <c:v>0.5368</c:v>
                </c:pt>
                <c:pt idx="228">
                  <c:v>0.5368</c:v>
                </c:pt>
                <c:pt idx="229">
                  <c:v>0.5368</c:v>
                </c:pt>
                <c:pt idx="230">
                  <c:v>0.5368</c:v>
                </c:pt>
                <c:pt idx="231">
                  <c:v>0.5368</c:v>
                </c:pt>
                <c:pt idx="232">
                  <c:v>0.5368</c:v>
                </c:pt>
                <c:pt idx="233">
                  <c:v>0.5368</c:v>
                </c:pt>
                <c:pt idx="234">
                  <c:v>0.5368</c:v>
                </c:pt>
                <c:pt idx="235">
                  <c:v>0.5368</c:v>
                </c:pt>
                <c:pt idx="236">
                  <c:v>0.5368</c:v>
                </c:pt>
                <c:pt idx="237">
                  <c:v>0.5368</c:v>
                </c:pt>
                <c:pt idx="238">
                  <c:v>0.5368</c:v>
                </c:pt>
                <c:pt idx="239">
                  <c:v>0.5368</c:v>
                </c:pt>
                <c:pt idx="240">
                  <c:v>0.5368</c:v>
                </c:pt>
                <c:pt idx="241">
                  <c:v>0.5368</c:v>
                </c:pt>
                <c:pt idx="242">
                  <c:v>0.5368</c:v>
                </c:pt>
                <c:pt idx="243">
                  <c:v>0.5368</c:v>
                </c:pt>
                <c:pt idx="244">
                  <c:v>0.5368</c:v>
                </c:pt>
                <c:pt idx="245">
                  <c:v>0.5368</c:v>
                </c:pt>
                <c:pt idx="246">
                  <c:v>0.5368</c:v>
                </c:pt>
                <c:pt idx="247">
                  <c:v>0.5368</c:v>
                </c:pt>
                <c:pt idx="248">
                  <c:v>0.5368</c:v>
                </c:pt>
                <c:pt idx="249">
                  <c:v>0.5368</c:v>
                </c:pt>
                <c:pt idx="250">
                  <c:v>0.5368</c:v>
                </c:pt>
                <c:pt idx="251">
                  <c:v>0.5368</c:v>
                </c:pt>
                <c:pt idx="252">
                  <c:v>0.5368</c:v>
                </c:pt>
                <c:pt idx="253">
                  <c:v>0.5368</c:v>
                </c:pt>
                <c:pt idx="254">
                  <c:v>0.5368</c:v>
                </c:pt>
                <c:pt idx="255">
                  <c:v>0.5368</c:v>
                </c:pt>
                <c:pt idx="256">
                  <c:v>0.5368</c:v>
                </c:pt>
                <c:pt idx="257">
                  <c:v>0.5368</c:v>
                </c:pt>
                <c:pt idx="258">
                  <c:v>0.5368</c:v>
                </c:pt>
                <c:pt idx="259">
                  <c:v>0.5368</c:v>
                </c:pt>
                <c:pt idx="260">
                  <c:v>0.5368</c:v>
                </c:pt>
                <c:pt idx="261">
                  <c:v>0.5368</c:v>
                </c:pt>
                <c:pt idx="262">
                  <c:v>0.5368</c:v>
                </c:pt>
                <c:pt idx="263">
                  <c:v>0.5368</c:v>
                </c:pt>
                <c:pt idx="264">
                  <c:v>0.5368</c:v>
                </c:pt>
                <c:pt idx="265">
                  <c:v>0.5368</c:v>
                </c:pt>
                <c:pt idx="266">
                  <c:v>0.5368</c:v>
                </c:pt>
                <c:pt idx="267">
                  <c:v>0.5368</c:v>
                </c:pt>
                <c:pt idx="268">
                  <c:v>0.5368</c:v>
                </c:pt>
                <c:pt idx="269">
                  <c:v>0.5368</c:v>
                </c:pt>
                <c:pt idx="270">
                  <c:v>0.5368</c:v>
                </c:pt>
                <c:pt idx="271">
                  <c:v>0.5368</c:v>
                </c:pt>
                <c:pt idx="272">
                  <c:v>0.5368</c:v>
                </c:pt>
                <c:pt idx="273">
                  <c:v>0.5368</c:v>
                </c:pt>
                <c:pt idx="274">
                  <c:v>0.5368</c:v>
                </c:pt>
                <c:pt idx="275">
                  <c:v>0.5368</c:v>
                </c:pt>
                <c:pt idx="276">
                  <c:v>0.5368</c:v>
                </c:pt>
                <c:pt idx="277">
                  <c:v>0.5368</c:v>
                </c:pt>
                <c:pt idx="278">
                  <c:v>0.5724</c:v>
                </c:pt>
                <c:pt idx="279">
                  <c:v>0.5724</c:v>
                </c:pt>
                <c:pt idx="280">
                  <c:v>0.5724</c:v>
                </c:pt>
                <c:pt idx="281">
                  <c:v>0.5724</c:v>
                </c:pt>
                <c:pt idx="282">
                  <c:v>0.5724</c:v>
                </c:pt>
                <c:pt idx="283">
                  <c:v>0.5724</c:v>
                </c:pt>
                <c:pt idx="284">
                  <c:v>0.5724</c:v>
                </c:pt>
                <c:pt idx="285">
                  <c:v>0.5724</c:v>
                </c:pt>
                <c:pt idx="286">
                  <c:v>0.5724</c:v>
                </c:pt>
                <c:pt idx="287">
                  <c:v>0.5724</c:v>
                </c:pt>
                <c:pt idx="288">
                  <c:v>0.5724</c:v>
                </c:pt>
                <c:pt idx="289">
                  <c:v>0.5724</c:v>
                </c:pt>
                <c:pt idx="290">
                  <c:v>0.5724</c:v>
                </c:pt>
                <c:pt idx="291">
                  <c:v>0.5724</c:v>
                </c:pt>
                <c:pt idx="292">
                  <c:v>0.5724</c:v>
                </c:pt>
                <c:pt idx="293">
                  <c:v>0.5724</c:v>
                </c:pt>
                <c:pt idx="294">
                  <c:v>0.608000000000001</c:v>
                </c:pt>
                <c:pt idx="295">
                  <c:v>0.608000000000001</c:v>
                </c:pt>
                <c:pt idx="296">
                  <c:v>0.608000000000001</c:v>
                </c:pt>
                <c:pt idx="297">
                  <c:v>0.608000000000001</c:v>
                </c:pt>
                <c:pt idx="298">
                  <c:v>0.608000000000001</c:v>
                </c:pt>
                <c:pt idx="299">
                  <c:v>0.608000000000001</c:v>
                </c:pt>
                <c:pt idx="300">
                  <c:v>0.608000000000001</c:v>
                </c:pt>
                <c:pt idx="301">
                  <c:v>0.608000000000001</c:v>
                </c:pt>
                <c:pt idx="302">
                  <c:v>0.608000000000001</c:v>
                </c:pt>
                <c:pt idx="303">
                  <c:v>0.608000000000001</c:v>
                </c:pt>
                <c:pt idx="304">
                  <c:v>0.608000000000001</c:v>
                </c:pt>
                <c:pt idx="305">
                  <c:v>0.608000000000001</c:v>
                </c:pt>
                <c:pt idx="306">
                  <c:v>0.608000000000001</c:v>
                </c:pt>
                <c:pt idx="307">
                  <c:v>0.608000000000001</c:v>
                </c:pt>
                <c:pt idx="308">
                  <c:v>0.608000000000001</c:v>
                </c:pt>
                <c:pt idx="309">
                  <c:v>0.608000000000001</c:v>
                </c:pt>
                <c:pt idx="310">
                  <c:v>0.608000000000001</c:v>
                </c:pt>
                <c:pt idx="311">
                  <c:v>0.608000000000001</c:v>
                </c:pt>
                <c:pt idx="312">
                  <c:v>0.608000000000001</c:v>
                </c:pt>
                <c:pt idx="313">
                  <c:v>0.608000000000001</c:v>
                </c:pt>
                <c:pt idx="314">
                  <c:v>0.608000000000001</c:v>
                </c:pt>
                <c:pt idx="315">
                  <c:v>0.608000000000001</c:v>
                </c:pt>
                <c:pt idx="316">
                  <c:v>0.608000000000001</c:v>
                </c:pt>
                <c:pt idx="317">
                  <c:v>0.608000000000001</c:v>
                </c:pt>
                <c:pt idx="318">
                  <c:v>0.608000000000001</c:v>
                </c:pt>
                <c:pt idx="319">
                  <c:v>0.608000000000001</c:v>
                </c:pt>
                <c:pt idx="320">
                  <c:v>0.608000000000001</c:v>
                </c:pt>
                <c:pt idx="321">
                  <c:v>0.608000000000001</c:v>
                </c:pt>
                <c:pt idx="322">
                  <c:v>0.608000000000001</c:v>
                </c:pt>
                <c:pt idx="323">
                  <c:v>0.608000000000001</c:v>
                </c:pt>
                <c:pt idx="324">
                  <c:v>0.608000000000001</c:v>
                </c:pt>
                <c:pt idx="325">
                  <c:v>0.608000000000001</c:v>
                </c:pt>
                <c:pt idx="326">
                  <c:v>0.608000000000001</c:v>
                </c:pt>
                <c:pt idx="327">
                  <c:v>0.608000000000001</c:v>
                </c:pt>
                <c:pt idx="328">
                  <c:v>0.608000000000001</c:v>
                </c:pt>
                <c:pt idx="329">
                  <c:v>0.608000000000001</c:v>
                </c:pt>
                <c:pt idx="330">
                  <c:v>0.608000000000001</c:v>
                </c:pt>
                <c:pt idx="331">
                  <c:v>0.608000000000001</c:v>
                </c:pt>
                <c:pt idx="332">
                  <c:v>0.608000000000001</c:v>
                </c:pt>
                <c:pt idx="333">
                  <c:v>0.608000000000001</c:v>
                </c:pt>
                <c:pt idx="334">
                  <c:v>0.608000000000001</c:v>
                </c:pt>
                <c:pt idx="335">
                  <c:v>0.608000000000001</c:v>
                </c:pt>
                <c:pt idx="336">
                  <c:v>0.608000000000001</c:v>
                </c:pt>
                <c:pt idx="337">
                  <c:v>0.608000000000001</c:v>
                </c:pt>
                <c:pt idx="338">
                  <c:v>0.608000000000001</c:v>
                </c:pt>
                <c:pt idx="339">
                  <c:v>0.608000000000001</c:v>
                </c:pt>
                <c:pt idx="340">
                  <c:v>0.608000000000001</c:v>
                </c:pt>
                <c:pt idx="341">
                  <c:v>0.608000000000001</c:v>
                </c:pt>
                <c:pt idx="342">
                  <c:v>0.608000000000001</c:v>
                </c:pt>
                <c:pt idx="343">
                  <c:v>0.608000000000001</c:v>
                </c:pt>
                <c:pt idx="344">
                  <c:v>0.608000000000001</c:v>
                </c:pt>
                <c:pt idx="345">
                  <c:v>0.608000000000001</c:v>
                </c:pt>
                <c:pt idx="346">
                  <c:v>0.608000000000001</c:v>
                </c:pt>
                <c:pt idx="347">
                  <c:v>0.608000000000001</c:v>
                </c:pt>
                <c:pt idx="348">
                  <c:v>0.608000000000001</c:v>
                </c:pt>
                <c:pt idx="349">
                  <c:v>0.608000000000001</c:v>
                </c:pt>
                <c:pt idx="350">
                  <c:v>0.608000000000001</c:v>
                </c:pt>
                <c:pt idx="351">
                  <c:v>0.608000000000001</c:v>
                </c:pt>
                <c:pt idx="352">
                  <c:v>0.608000000000001</c:v>
                </c:pt>
                <c:pt idx="353">
                  <c:v>0.608000000000001</c:v>
                </c:pt>
                <c:pt idx="354">
                  <c:v>0.608000000000001</c:v>
                </c:pt>
                <c:pt idx="355">
                  <c:v>0.608000000000001</c:v>
                </c:pt>
                <c:pt idx="356">
                  <c:v>0.608000000000001</c:v>
                </c:pt>
                <c:pt idx="357">
                  <c:v>0.608000000000001</c:v>
                </c:pt>
                <c:pt idx="358">
                  <c:v>0.608000000000001</c:v>
                </c:pt>
                <c:pt idx="359">
                  <c:v>0.608000000000001</c:v>
                </c:pt>
                <c:pt idx="360">
                  <c:v>0.608000000000001</c:v>
                </c:pt>
                <c:pt idx="361">
                  <c:v>0.608000000000001</c:v>
                </c:pt>
                <c:pt idx="362">
                  <c:v>0.608000000000001</c:v>
                </c:pt>
                <c:pt idx="363">
                  <c:v>0.608000000000001</c:v>
                </c:pt>
                <c:pt idx="364">
                  <c:v>0.608000000000001</c:v>
                </c:pt>
                <c:pt idx="365">
                  <c:v>0.608000000000001</c:v>
                </c:pt>
                <c:pt idx="366">
                  <c:v>0.608000000000001</c:v>
                </c:pt>
                <c:pt idx="367">
                  <c:v>0.608000000000001</c:v>
                </c:pt>
                <c:pt idx="368">
                  <c:v>0.608000000000001</c:v>
                </c:pt>
                <c:pt idx="369">
                  <c:v>0.608000000000001</c:v>
                </c:pt>
                <c:pt idx="370">
                  <c:v>0.608000000000001</c:v>
                </c:pt>
                <c:pt idx="371">
                  <c:v>0.608000000000001</c:v>
                </c:pt>
                <c:pt idx="372">
                  <c:v>0.608000000000001</c:v>
                </c:pt>
                <c:pt idx="373">
                  <c:v>0.608000000000001</c:v>
                </c:pt>
                <c:pt idx="374">
                  <c:v>0.608000000000001</c:v>
                </c:pt>
                <c:pt idx="375">
                  <c:v>0.608000000000001</c:v>
                </c:pt>
                <c:pt idx="376">
                  <c:v>0.608000000000001</c:v>
                </c:pt>
                <c:pt idx="377">
                  <c:v>0.608000000000001</c:v>
                </c:pt>
                <c:pt idx="378">
                  <c:v>0.608000000000001</c:v>
                </c:pt>
                <c:pt idx="379">
                  <c:v>0.608000000000001</c:v>
                </c:pt>
                <c:pt idx="380">
                  <c:v>0.608000000000001</c:v>
                </c:pt>
                <c:pt idx="381">
                  <c:v>0.608000000000001</c:v>
                </c:pt>
                <c:pt idx="382">
                  <c:v>0.608000000000001</c:v>
                </c:pt>
                <c:pt idx="383">
                  <c:v>0.608000000000001</c:v>
                </c:pt>
                <c:pt idx="384">
                  <c:v>0.608000000000001</c:v>
                </c:pt>
                <c:pt idx="385">
                  <c:v>0.608000000000001</c:v>
                </c:pt>
                <c:pt idx="386">
                  <c:v>0.608000000000001</c:v>
                </c:pt>
                <c:pt idx="387">
                  <c:v>0.608000000000001</c:v>
                </c:pt>
                <c:pt idx="388">
                  <c:v>0.608000000000001</c:v>
                </c:pt>
                <c:pt idx="389">
                  <c:v>0.608000000000001</c:v>
                </c:pt>
                <c:pt idx="390">
                  <c:v>0.608000000000001</c:v>
                </c:pt>
                <c:pt idx="391">
                  <c:v>0.608000000000001</c:v>
                </c:pt>
                <c:pt idx="392">
                  <c:v>0.608000000000001</c:v>
                </c:pt>
                <c:pt idx="393">
                  <c:v>0.608000000000001</c:v>
                </c:pt>
                <c:pt idx="394">
                  <c:v>0.608000000000001</c:v>
                </c:pt>
                <c:pt idx="395">
                  <c:v>0.608000000000001</c:v>
                </c:pt>
                <c:pt idx="396">
                  <c:v>0.608000000000001</c:v>
                </c:pt>
                <c:pt idx="397">
                  <c:v>0.608000000000001</c:v>
                </c:pt>
                <c:pt idx="398">
                  <c:v>0.608000000000001</c:v>
                </c:pt>
                <c:pt idx="399">
                  <c:v>0.608000000000001</c:v>
                </c:pt>
                <c:pt idx="400">
                  <c:v>0.608000000000001</c:v>
                </c:pt>
                <c:pt idx="401">
                  <c:v>0.608000000000001</c:v>
                </c:pt>
                <c:pt idx="402">
                  <c:v>0.608000000000001</c:v>
                </c:pt>
                <c:pt idx="403">
                  <c:v>0.608000000000001</c:v>
                </c:pt>
                <c:pt idx="404">
                  <c:v>0.608000000000001</c:v>
                </c:pt>
                <c:pt idx="405">
                  <c:v>0.608000000000001</c:v>
                </c:pt>
                <c:pt idx="406">
                  <c:v>0.608000000000001</c:v>
                </c:pt>
                <c:pt idx="407">
                  <c:v>0.608000000000001</c:v>
                </c:pt>
                <c:pt idx="408">
                  <c:v>0.608000000000001</c:v>
                </c:pt>
                <c:pt idx="409">
                  <c:v>0.608000000000001</c:v>
                </c:pt>
                <c:pt idx="410">
                  <c:v>0.608000000000001</c:v>
                </c:pt>
                <c:pt idx="411">
                  <c:v>0.608000000000001</c:v>
                </c:pt>
                <c:pt idx="412">
                  <c:v>0.608000000000001</c:v>
                </c:pt>
                <c:pt idx="413">
                  <c:v>0.608000000000001</c:v>
                </c:pt>
                <c:pt idx="414">
                  <c:v>0.608000000000001</c:v>
                </c:pt>
                <c:pt idx="415">
                  <c:v>0.608000000000001</c:v>
                </c:pt>
                <c:pt idx="416">
                  <c:v>0.608000000000001</c:v>
                </c:pt>
                <c:pt idx="417">
                  <c:v>0.608000000000001</c:v>
                </c:pt>
                <c:pt idx="418">
                  <c:v>0.608000000000001</c:v>
                </c:pt>
                <c:pt idx="419">
                  <c:v>0.608000000000001</c:v>
                </c:pt>
                <c:pt idx="420">
                  <c:v>0.608000000000001</c:v>
                </c:pt>
                <c:pt idx="421">
                  <c:v>0.608000000000001</c:v>
                </c:pt>
                <c:pt idx="422">
                  <c:v>0.608000000000001</c:v>
                </c:pt>
                <c:pt idx="423">
                  <c:v>0.608000000000001</c:v>
                </c:pt>
                <c:pt idx="424">
                  <c:v>0.608000000000001</c:v>
                </c:pt>
                <c:pt idx="425">
                  <c:v>0.608000000000001</c:v>
                </c:pt>
                <c:pt idx="426">
                  <c:v>0.608000000000001</c:v>
                </c:pt>
                <c:pt idx="427">
                  <c:v>0.608000000000001</c:v>
                </c:pt>
                <c:pt idx="428">
                  <c:v>0.608000000000001</c:v>
                </c:pt>
                <c:pt idx="429">
                  <c:v>0.608000000000001</c:v>
                </c:pt>
                <c:pt idx="430">
                  <c:v>0.608000000000001</c:v>
                </c:pt>
                <c:pt idx="431">
                  <c:v>0.608000000000001</c:v>
                </c:pt>
                <c:pt idx="432">
                  <c:v>0.608000000000001</c:v>
                </c:pt>
                <c:pt idx="433">
                  <c:v>0.608000000000001</c:v>
                </c:pt>
                <c:pt idx="434">
                  <c:v>0.608000000000001</c:v>
                </c:pt>
                <c:pt idx="435">
                  <c:v>0.608000000000001</c:v>
                </c:pt>
                <c:pt idx="436">
                  <c:v>0.608000000000001</c:v>
                </c:pt>
                <c:pt idx="437">
                  <c:v>0.608000000000001</c:v>
                </c:pt>
                <c:pt idx="438">
                  <c:v>0.608000000000001</c:v>
                </c:pt>
                <c:pt idx="439">
                  <c:v>0.608000000000001</c:v>
                </c:pt>
                <c:pt idx="440">
                  <c:v>0.608000000000001</c:v>
                </c:pt>
                <c:pt idx="441">
                  <c:v>0.608000000000001</c:v>
                </c:pt>
                <c:pt idx="442">
                  <c:v>0.608000000000001</c:v>
                </c:pt>
                <c:pt idx="443">
                  <c:v>0.608000000000001</c:v>
                </c:pt>
                <c:pt idx="444">
                  <c:v>0.608000000000001</c:v>
                </c:pt>
                <c:pt idx="445">
                  <c:v>0.608000000000001</c:v>
                </c:pt>
                <c:pt idx="446">
                  <c:v>0.608000000000001</c:v>
                </c:pt>
                <c:pt idx="447">
                  <c:v>0.608000000000001</c:v>
                </c:pt>
                <c:pt idx="448">
                  <c:v>0.608000000000001</c:v>
                </c:pt>
                <c:pt idx="449">
                  <c:v>0.608000000000001</c:v>
                </c:pt>
                <c:pt idx="450">
                  <c:v>0.608000000000001</c:v>
                </c:pt>
                <c:pt idx="451">
                  <c:v>0.608000000000001</c:v>
                </c:pt>
                <c:pt idx="452">
                  <c:v>0.608000000000001</c:v>
                </c:pt>
                <c:pt idx="453">
                  <c:v>0.608000000000001</c:v>
                </c:pt>
                <c:pt idx="454">
                  <c:v>0.608000000000001</c:v>
                </c:pt>
                <c:pt idx="455">
                  <c:v>0.608000000000001</c:v>
                </c:pt>
                <c:pt idx="456">
                  <c:v>0.608000000000001</c:v>
                </c:pt>
                <c:pt idx="457">
                  <c:v>0.608000000000001</c:v>
                </c:pt>
                <c:pt idx="458">
                  <c:v>0.608000000000001</c:v>
                </c:pt>
                <c:pt idx="459">
                  <c:v>0.608000000000001</c:v>
                </c:pt>
                <c:pt idx="460">
                  <c:v>0.608000000000001</c:v>
                </c:pt>
                <c:pt idx="461">
                  <c:v>0.608000000000001</c:v>
                </c:pt>
                <c:pt idx="462">
                  <c:v>0.608000000000001</c:v>
                </c:pt>
                <c:pt idx="463">
                  <c:v>0.608000000000001</c:v>
                </c:pt>
                <c:pt idx="464">
                  <c:v>0.608000000000001</c:v>
                </c:pt>
                <c:pt idx="465">
                  <c:v>0.608000000000001</c:v>
                </c:pt>
                <c:pt idx="466">
                  <c:v>0.608000000000001</c:v>
                </c:pt>
                <c:pt idx="467">
                  <c:v>0.608000000000001</c:v>
                </c:pt>
                <c:pt idx="468">
                  <c:v>0.608000000000001</c:v>
                </c:pt>
                <c:pt idx="469">
                  <c:v>0.608000000000001</c:v>
                </c:pt>
                <c:pt idx="470">
                  <c:v>0.608000000000001</c:v>
                </c:pt>
                <c:pt idx="471">
                  <c:v>0.608000000000001</c:v>
                </c:pt>
                <c:pt idx="472">
                  <c:v>0.608000000000001</c:v>
                </c:pt>
                <c:pt idx="473">
                  <c:v>0.608000000000001</c:v>
                </c:pt>
                <c:pt idx="474">
                  <c:v>0.608000000000001</c:v>
                </c:pt>
                <c:pt idx="475">
                  <c:v>0.608000000000001</c:v>
                </c:pt>
                <c:pt idx="476">
                  <c:v>0.608000000000001</c:v>
                </c:pt>
                <c:pt idx="477">
                  <c:v>0.608000000000001</c:v>
                </c:pt>
                <c:pt idx="478">
                  <c:v>0.608000000000001</c:v>
                </c:pt>
                <c:pt idx="479">
                  <c:v>0.608000000000001</c:v>
                </c:pt>
                <c:pt idx="480">
                  <c:v>0.608000000000001</c:v>
                </c:pt>
                <c:pt idx="481">
                  <c:v>0.608000000000001</c:v>
                </c:pt>
                <c:pt idx="482">
                  <c:v>0.608000000000001</c:v>
                </c:pt>
                <c:pt idx="483">
                  <c:v>0.608000000000001</c:v>
                </c:pt>
                <c:pt idx="484">
                  <c:v>0.608000000000001</c:v>
                </c:pt>
                <c:pt idx="485">
                  <c:v>0.608000000000001</c:v>
                </c:pt>
                <c:pt idx="486">
                  <c:v>0.608000000000001</c:v>
                </c:pt>
                <c:pt idx="487">
                  <c:v>0.608000000000001</c:v>
                </c:pt>
                <c:pt idx="488">
                  <c:v>0.608000000000001</c:v>
                </c:pt>
                <c:pt idx="489">
                  <c:v>0.608000000000001</c:v>
                </c:pt>
                <c:pt idx="490">
                  <c:v>0.608000000000001</c:v>
                </c:pt>
                <c:pt idx="491">
                  <c:v>0.608000000000001</c:v>
                </c:pt>
                <c:pt idx="492">
                  <c:v>0.608000000000001</c:v>
                </c:pt>
                <c:pt idx="493">
                  <c:v>0.608000000000001</c:v>
                </c:pt>
                <c:pt idx="494">
                  <c:v>0.608000000000001</c:v>
                </c:pt>
                <c:pt idx="495">
                  <c:v>0.608000000000001</c:v>
                </c:pt>
                <c:pt idx="496">
                  <c:v>0.608000000000001</c:v>
                </c:pt>
                <c:pt idx="497">
                  <c:v>0.608000000000001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8558568"/>
        <c:axId val="1018604808"/>
      </c:scatterChart>
      <c:valAx>
        <c:axId val="1018558568"/>
        <c:scaling>
          <c:orientation val="minMax"/>
          <c:max val="36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Months post Procedure</a:t>
                </a:r>
              </a:p>
            </c:rich>
          </c:tx>
          <c:layout>
            <c:manualLayout>
              <c:xMode val="edge"/>
              <c:yMode val="edge"/>
              <c:x val="0.418423913677478"/>
              <c:y val="0.94453502135762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18604808"/>
        <c:crosses val="autoZero"/>
        <c:crossBetween val="midCat"/>
        <c:majorUnit val="6.0"/>
      </c:valAx>
      <c:valAx>
        <c:axId val="1018604808"/>
        <c:scaling>
          <c:orientation val="minMax"/>
          <c:max val="0.700000000000002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Mortality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155923587026514"/>
              <c:y val="0.389037880772607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18558568"/>
        <c:crosses val="autoZero"/>
        <c:crossBetween val="midCat"/>
        <c:majorUnit val="0.1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15830861171048"/>
          <c:y val="0.0396568304066752"/>
          <c:w val="0.256499282639885"/>
          <c:h val="0.284699280742666"/>
        </c:manualLayout>
      </c:layout>
      <c:overlay val="0"/>
      <c:spPr>
        <a:noFill/>
        <a:ln w="3175">
          <a:noFill/>
          <a:prstDash val="solid"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chemeClr val="bg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430574227002"/>
          <c:y val="0.0582991433545039"/>
          <c:w val="0.792103390232603"/>
          <c:h val="0.827508005253836"/>
        </c:manualLayout>
      </c:layout>
      <c:scatterChart>
        <c:scatterStyle val="lineMarker"/>
        <c:varyColors val="0"/>
        <c:ser>
          <c:idx val="0"/>
          <c:order val="0"/>
          <c:tx>
            <c:strRef>
              <c:f>'Event KM Data (AT Test)'!$L$2</c:f>
              <c:strCache>
                <c:ptCount val="1"/>
                <c:pt idx="0">
                  <c:v>None - Trace     </c:v>
                </c:pt>
              </c:strCache>
            </c:strRef>
          </c:tx>
          <c:spPr>
            <a:ln w="38100">
              <a:solidFill>
                <a:schemeClr val="accent5"/>
              </a:solidFill>
            </a:ln>
          </c:spPr>
          <c:marker>
            <c:symbol val="none"/>
          </c:marker>
          <c:xVal>
            <c:numRef>
              <c:f>'Event KM Data (AT Test)'!$A$3:$A$1000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0.0657</c:v>
                </c:pt>
                <c:pt idx="3">
                  <c:v>0.0657</c:v>
                </c:pt>
                <c:pt idx="4">
                  <c:v>0.23</c:v>
                </c:pt>
                <c:pt idx="5">
                  <c:v>0.23</c:v>
                </c:pt>
                <c:pt idx="6">
                  <c:v>0.2628</c:v>
                </c:pt>
                <c:pt idx="7">
                  <c:v>0.2628</c:v>
                </c:pt>
                <c:pt idx="8">
                  <c:v>0.5257</c:v>
                </c:pt>
                <c:pt idx="9">
                  <c:v>0.5257</c:v>
                </c:pt>
                <c:pt idx="10">
                  <c:v>0.722800000000001</c:v>
                </c:pt>
                <c:pt idx="11">
                  <c:v>0.722800000000001</c:v>
                </c:pt>
                <c:pt idx="12">
                  <c:v>0.952800000000001</c:v>
                </c:pt>
                <c:pt idx="13">
                  <c:v>0.952800000000001</c:v>
                </c:pt>
                <c:pt idx="14">
                  <c:v>0.952800000000001</c:v>
                </c:pt>
                <c:pt idx="15">
                  <c:v>0.9856</c:v>
                </c:pt>
                <c:pt idx="16">
                  <c:v>0.9856</c:v>
                </c:pt>
                <c:pt idx="17">
                  <c:v>1.0</c:v>
                </c:pt>
                <c:pt idx="18">
                  <c:v>1.215599999999996</c:v>
                </c:pt>
                <c:pt idx="19">
                  <c:v>1.215599999999996</c:v>
                </c:pt>
                <c:pt idx="20">
                  <c:v>1.3142</c:v>
                </c:pt>
                <c:pt idx="21">
                  <c:v>1.3142</c:v>
                </c:pt>
                <c:pt idx="22">
                  <c:v>1.445599999999996</c:v>
                </c:pt>
                <c:pt idx="23">
                  <c:v>1.445599999999996</c:v>
                </c:pt>
                <c:pt idx="24">
                  <c:v>1.478399999999997</c:v>
                </c:pt>
                <c:pt idx="25">
                  <c:v>1.478399999999997</c:v>
                </c:pt>
                <c:pt idx="26">
                  <c:v>1.5441</c:v>
                </c:pt>
                <c:pt idx="27">
                  <c:v>1.5441</c:v>
                </c:pt>
                <c:pt idx="28">
                  <c:v>1.708399999999997</c:v>
                </c:pt>
                <c:pt idx="29">
                  <c:v>1.708399999999997</c:v>
                </c:pt>
                <c:pt idx="30">
                  <c:v>1.839799999999997</c:v>
                </c:pt>
                <c:pt idx="31">
                  <c:v>1.839799999999997</c:v>
                </c:pt>
                <c:pt idx="32">
                  <c:v>1.8727</c:v>
                </c:pt>
                <c:pt idx="33">
                  <c:v>1.8727</c:v>
                </c:pt>
                <c:pt idx="34">
                  <c:v>2.0</c:v>
                </c:pt>
                <c:pt idx="35">
                  <c:v>2.2341</c:v>
                </c:pt>
                <c:pt idx="36">
                  <c:v>2.2341</c:v>
                </c:pt>
                <c:pt idx="37">
                  <c:v>2.2998</c:v>
                </c:pt>
                <c:pt idx="38">
                  <c:v>2.2998</c:v>
                </c:pt>
                <c:pt idx="39">
                  <c:v>2.5626</c:v>
                </c:pt>
                <c:pt idx="40">
                  <c:v>2.5626</c:v>
                </c:pt>
                <c:pt idx="41">
                  <c:v>2.6283</c:v>
                </c:pt>
                <c:pt idx="42">
                  <c:v>2.6283</c:v>
                </c:pt>
                <c:pt idx="43">
                  <c:v>2.7926</c:v>
                </c:pt>
                <c:pt idx="44">
                  <c:v>2.7926</c:v>
                </c:pt>
                <c:pt idx="45">
                  <c:v>2.858299999999997</c:v>
                </c:pt>
                <c:pt idx="46">
                  <c:v>2.858299999999997</c:v>
                </c:pt>
                <c:pt idx="47">
                  <c:v>3.0</c:v>
                </c:pt>
                <c:pt idx="48">
                  <c:v>3.0554</c:v>
                </c:pt>
                <c:pt idx="49">
                  <c:v>3.0554</c:v>
                </c:pt>
                <c:pt idx="50">
                  <c:v>3.318299999999997</c:v>
                </c:pt>
                <c:pt idx="51">
                  <c:v>3.318299999999997</c:v>
                </c:pt>
                <c:pt idx="52">
                  <c:v>3.482499999999998</c:v>
                </c:pt>
                <c:pt idx="53">
                  <c:v>3.482499999999998</c:v>
                </c:pt>
                <c:pt idx="54">
                  <c:v>3.5483</c:v>
                </c:pt>
                <c:pt idx="55">
                  <c:v>3.5483</c:v>
                </c:pt>
                <c:pt idx="56">
                  <c:v>3.9097</c:v>
                </c:pt>
                <c:pt idx="57">
                  <c:v>3.9097</c:v>
                </c:pt>
                <c:pt idx="58">
                  <c:v>3.942499999999998</c:v>
                </c:pt>
                <c:pt idx="59">
                  <c:v>3.942499999999998</c:v>
                </c:pt>
                <c:pt idx="60">
                  <c:v>4.0</c:v>
                </c:pt>
                <c:pt idx="61">
                  <c:v>4.271</c:v>
                </c:pt>
                <c:pt idx="62">
                  <c:v>4.271</c:v>
                </c:pt>
                <c:pt idx="63">
                  <c:v>4.4025</c:v>
                </c:pt>
                <c:pt idx="64">
                  <c:v>4.4025</c:v>
                </c:pt>
                <c:pt idx="65">
                  <c:v>4.8953</c:v>
                </c:pt>
                <c:pt idx="66">
                  <c:v>4.8953</c:v>
                </c:pt>
                <c:pt idx="67">
                  <c:v>5.0</c:v>
                </c:pt>
                <c:pt idx="68">
                  <c:v>5.0267</c:v>
                </c:pt>
                <c:pt idx="69">
                  <c:v>5.0267</c:v>
                </c:pt>
                <c:pt idx="70">
                  <c:v>5.0924</c:v>
                </c:pt>
                <c:pt idx="71">
                  <c:v>5.0924</c:v>
                </c:pt>
                <c:pt idx="72">
                  <c:v>5.190999999999994</c:v>
                </c:pt>
                <c:pt idx="73">
                  <c:v>5.190999999999994</c:v>
                </c:pt>
                <c:pt idx="74">
                  <c:v>5.650899999999995</c:v>
                </c:pt>
                <c:pt idx="75">
                  <c:v>5.650899999999995</c:v>
                </c:pt>
                <c:pt idx="76">
                  <c:v>5.7166</c:v>
                </c:pt>
                <c:pt idx="77">
                  <c:v>5.847999999999994</c:v>
                </c:pt>
                <c:pt idx="78">
                  <c:v>5.847999999999994</c:v>
                </c:pt>
                <c:pt idx="79">
                  <c:v>5.94660000000001</c:v>
                </c:pt>
                <c:pt idx="80">
                  <c:v>5.94660000000001</c:v>
                </c:pt>
                <c:pt idx="81">
                  <c:v>6.0</c:v>
                </c:pt>
                <c:pt idx="82">
                  <c:v>6.1437</c:v>
                </c:pt>
                <c:pt idx="83">
                  <c:v>6.1437</c:v>
                </c:pt>
                <c:pt idx="84">
                  <c:v>6.1766</c:v>
                </c:pt>
                <c:pt idx="85">
                  <c:v>6.340899999999999</c:v>
                </c:pt>
                <c:pt idx="86">
                  <c:v>6.340899999999999</c:v>
                </c:pt>
                <c:pt idx="87">
                  <c:v>6.40660000000001</c:v>
                </c:pt>
                <c:pt idx="88">
                  <c:v>6.40660000000001</c:v>
                </c:pt>
                <c:pt idx="89">
                  <c:v>6.43940000000001</c:v>
                </c:pt>
                <c:pt idx="90">
                  <c:v>6.43940000000001</c:v>
                </c:pt>
                <c:pt idx="91">
                  <c:v>6.767999999999991</c:v>
                </c:pt>
                <c:pt idx="92">
                  <c:v>6.767999999999991</c:v>
                </c:pt>
                <c:pt idx="93">
                  <c:v>7.0</c:v>
                </c:pt>
                <c:pt idx="94">
                  <c:v>7.162199999999987</c:v>
                </c:pt>
                <c:pt idx="95">
                  <c:v>7.162199999999987</c:v>
                </c:pt>
                <c:pt idx="96">
                  <c:v>7.392199999999994</c:v>
                </c:pt>
                <c:pt idx="97">
                  <c:v>7.392199999999994</c:v>
                </c:pt>
                <c:pt idx="98">
                  <c:v>7.7207</c:v>
                </c:pt>
                <c:pt idx="99">
                  <c:v>7.7207</c:v>
                </c:pt>
                <c:pt idx="100">
                  <c:v>7.7536</c:v>
                </c:pt>
                <c:pt idx="101">
                  <c:v>7.7536</c:v>
                </c:pt>
                <c:pt idx="102">
                  <c:v>7.884999999999994</c:v>
                </c:pt>
                <c:pt idx="103">
                  <c:v>7.884999999999994</c:v>
                </c:pt>
                <c:pt idx="104">
                  <c:v>8.0</c:v>
                </c:pt>
                <c:pt idx="105">
                  <c:v>8.016400000000002</c:v>
                </c:pt>
                <c:pt idx="106">
                  <c:v>8.016400000000002</c:v>
                </c:pt>
                <c:pt idx="107">
                  <c:v>8.049300000000001</c:v>
                </c:pt>
                <c:pt idx="108">
                  <c:v>8.049300000000001</c:v>
                </c:pt>
                <c:pt idx="109">
                  <c:v>8.0821</c:v>
                </c:pt>
                <c:pt idx="110">
                  <c:v>8.0821</c:v>
                </c:pt>
                <c:pt idx="111">
                  <c:v>8.279300000000001</c:v>
                </c:pt>
                <c:pt idx="112">
                  <c:v>8.279300000000001</c:v>
                </c:pt>
                <c:pt idx="113">
                  <c:v>8.345</c:v>
                </c:pt>
                <c:pt idx="114">
                  <c:v>8.345</c:v>
                </c:pt>
                <c:pt idx="115">
                  <c:v>8.4435</c:v>
                </c:pt>
                <c:pt idx="116">
                  <c:v>8.4435</c:v>
                </c:pt>
                <c:pt idx="117">
                  <c:v>8.542100000000001</c:v>
                </c:pt>
                <c:pt idx="118">
                  <c:v>8.542100000000001</c:v>
                </c:pt>
                <c:pt idx="119">
                  <c:v>8.7392</c:v>
                </c:pt>
                <c:pt idx="120">
                  <c:v>8.7392</c:v>
                </c:pt>
                <c:pt idx="121">
                  <c:v>8.7721</c:v>
                </c:pt>
                <c:pt idx="122">
                  <c:v>8.7721</c:v>
                </c:pt>
                <c:pt idx="123">
                  <c:v>8.804900000000003</c:v>
                </c:pt>
                <c:pt idx="124">
                  <c:v>8.804900000000003</c:v>
                </c:pt>
                <c:pt idx="125">
                  <c:v>9.0</c:v>
                </c:pt>
                <c:pt idx="126">
                  <c:v>9.0349</c:v>
                </c:pt>
                <c:pt idx="127">
                  <c:v>9.0349</c:v>
                </c:pt>
                <c:pt idx="128">
                  <c:v>9.2649</c:v>
                </c:pt>
                <c:pt idx="129">
                  <c:v>9.2649</c:v>
                </c:pt>
                <c:pt idx="130">
                  <c:v>9.3306</c:v>
                </c:pt>
                <c:pt idx="131">
                  <c:v>9.3306</c:v>
                </c:pt>
                <c:pt idx="132">
                  <c:v>9.790600000000001</c:v>
                </c:pt>
                <c:pt idx="133">
                  <c:v>9.790600000000001</c:v>
                </c:pt>
                <c:pt idx="134">
                  <c:v>9.9877</c:v>
                </c:pt>
                <c:pt idx="135">
                  <c:v>9.9877</c:v>
                </c:pt>
                <c:pt idx="136">
                  <c:v>10.0</c:v>
                </c:pt>
                <c:pt idx="137">
                  <c:v>11.0</c:v>
                </c:pt>
                <c:pt idx="138">
                  <c:v>11.269</c:v>
                </c:pt>
                <c:pt idx="139">
                  <c:v>11.269</c:v>
                </c:pt>
                <c:pt idx="140">
                  <c:v>11.36760000000002</c:v>
                </c:pt>
                <c:pt idx="141">
                  <c:v>11.36760000000002</c:v>
                </c:pt>
                <c:pt idx="142">
                  <c:v>11.6961</c:v>
                </c:pt>
                <c:pt idx="143">
                  <c:v>11.6961</c:v>
                </c:pt>
                <c:pt idx="144">
                  <c:v>12.0</c:v>
                </c:pt>
                <c:pt idx="145">
                  <c:v>12.1889</c:v>
                </c:pt>
                <c:pt idx="146">
                  <c:v>12.2218</c:v>
                </c:pt>
                <c:pt idx="147">
                  <c:v>12.2218</c:v>
                </c:pt>
                <c:pt idx="148">
                  <c:v>12.7803</c:v>
                </c:pt>
                <c:pt idx="149">
                  <c:v>12.846</c:v>
                </c:pt>
                <c:pt idx="150">
                  <c:v>13.0</c:v>
                </c:pt>
                <c:pt idx="151">
                  <c:v>13.7002</c:v>
                </c:pt>
                <c:pt idx="152">
                  <c:v>13.7002</c:v>
                </c:pt>
                <c:pt idx="153">
                  <c:v>13.7988</c:v>
                </c:pt>
                <c:pt idx="154">
                  <c:v>13.7988</c:v>
                </c:pt>
                <c:pt idx="155">
                  <c:v>13.7988</c:v>
                </c:pt>
                <c:pt idx="156">
                  <c:v>13.96300000000001</c:v>
                </c:pt>
                <c:pt idx="157">
                  <c:v>13.96300000000001</c:v>
                </c:pt>
                <c:pt idx="158">
                  <c:v>14.0</c:v>
                </c:pt>
                <c:pt idx="159">
                  <c:v>14.1273</c:v>
                </c:pt>
                <c:pt idx="160">
                  <c:v>14.1273</c:v>
                </c:pt>
                <c:pt idx="161">
                  <c:v>14.5873</c:v>
                </c:pt>
                <c:pt idx="162">
                  <c:v>14.5873</c:v>
                </c:pt>
                <c:pt idx="163">
                  <c:v>14.9815</c:v>
                </c:pt>
                <c:pt idx="164">
                  <c:v>14.9815</c:v>
                </c:pt>
                <c:pt idx="165">
                  <c:v>15.0</c:v>
                </c:pt>
                <c:pt idx="166">
                  <c:v>15.0472</c:v>
                </c:pt>
                <c:pt idx="167">
                  <c:v>15.0472</c:v>
                </c:pt>
                <c:pt idx="168">
                  <c:v>15.5729</c:v>
                </c:pt>
                <c:pt idx="169">
                  <c:v>15.5729</c:v>
                </c:pt>
                <c:pt idx="170">
                  <c:v>15.83570000000001</c:v>
                </c:pt>
                <c:pt idx="171">
                  <c:v>15.83570000000001</c:v>
                </c:pt>
                <c:pt idx="172">
                  <c:v>16.0</c:v>
                </c:pt>
                <c:pt idx="173">
                  <c:v>16.26279999999988</c:v>
                </c:pt>
                <c:pt idx="174">
                  <c:v>16.26279999999988</c:v>
                </c:pt>
                <c:pt idx="175">
                  <c:v>16.3614</c:v>
                </c:pt>
                <c:pt idx="176">
                  <c:v>16.3614</c:v>
                </c:pt>
                <c:pt idx="177">
                  <c:v>16.52569999999992</c:v>
                </c:pt>
                <c:pt idx="178">
                  <c:v>16.52569999999992</c:v>
                </c:pt>
                <c:pt idx="179">
                  <c:v>16.62419999999999</c:v>
                </c:pt>
                <c:pt idx="180">
                  <c:v>16.62419999999999</c:v>
                </c:pt>
                <c:pt idx="181">
                  <c:v>16.72279999999989</c:v>
                </c:pt>
                <c:pt idx="182">
                  <c:v>16.72279999999989</c:v>
                </c:pt>
                <c:pt idx="183">
                  <c:v>17.0</c:v>
                </c:pt>
                <c:pt idx="184">
                  <c:v>17.11700000000005</c:v>
                </c:pt>
                <c:pt idx="185">
                  <c:v>17.11700000000005</c:v>
                </c:pt>
                <c:pt idx="186">
                  <c:v>17.5113</c:v>
                </c:pt>
                <c:pt idx="187">
                  <c:v>17.5113</c:v>
                </c:pt>
                <c:pt idx="188">
                  <c:v>18.0</c:v>
                </c:pt>
                <c:pt idx="189">
                  <c:v>18.037</c:v>
                </c:pt>
                <c:pt idx="190">
                  <c:v>18.037</c:v>
                </c:pt>
                <c:pt idx="191">
                  <c:v>18.7925999999999</c:v>
                </c:pt>
                <c:pt idx="192">
                  <c:v>18.7925999999999</c:v>
                </c:pt>
                <c:pt idx="193">
                  <c:v>18.8583</c:v>
                </c:pt>
                <c:pt idx="194">
                  <c:v>18.8583</c:v>
                </c:pt>
                <c:pt idx="195">
                  <c:v>19.0</c:v>
                </c:pt>
                <c:pt idx="196">
                  <c:v>19.1869</c:v>
                </c:pt>
                <c:pt idx="197">
                  <c:v>19.1869</c:v>
                </c:pt>
                <c:pt idx="198">
                  <c:v>19.3511</c:v>
                </c:pt>
                <c:pt idx="199">
                  <c:v>19.3511</c:v>
                </c:pt>
                <c:pt idx="200">
                  <c:v>19.5154</c:v>
                </c:pt>
                <c:pt idx="201">
                  <c:v>19.5154</c:v>
                </c:pt>
                <c:pt idx="202">
                  <c:v>19.77819999999992</c:v>
                </c:pt>
                <c:pt idx="203">
                  <c:v>19.77819999999992</c:v>
                </c:pt>
                <c:pt idx="204">
                  <c:v>20.0</c:v>
                </c:pt>
                <c:pt idx="205">
                  <c:v>20.6982</c:v>
                </c:pt>
                <c:pt idx="206">
                  <c:v>20.6982</c:v>
                </c:pt>
                <c:pt idx="207">
                  <c:v>21.0</c:v>
                </c:pt>
                <c:pt idx="208">
                  <c:v>21.3552</c:v>
                </c:pt>
                <c:pt idx="209">
                  <c:v>21.3552</c:v>
                </c:pt>
                <c:pt idx="210">
                  <c:v>21.4538</c:v>
                </c:pt>
                <c:pt idx="211">
                  <c:v>21.4538</c:v>
                </c:pt>
                <c:pt idx="212">
                  <c:v>22.0</c:v>
                </c:pt>
                <c:pt idx="213">
                  <c:v>22.078</c:v>
                </c:pt>
                <c:pt idx="214">
                  <c:v>22.078</c:v>
                </c:pt>
                <c:pt idx="215">
                  <c:v>22.11090000000005</c:v>
                </c:pt>
                <c:pt idx="216">
                  <c:v>22.11090000000005</c:v>
                </c:pt>
                <c:pt idx="217">
                  <c:v>22.40659999999992</c:v>
                </c:pt>
                <c:pt idx="218">
                  <c:v>22.9650999999999</c:v>
                </c:pt>
                <c:pt idx="219">
                  <c:v>23.0</c:v>
                </c:pt>
                <c:pt idx="220">
                  <c:v>23.4908</c:v>
                </c:pt>
                <c:pt idx="221">
                  <c:v>23.4908</c:v>
                </c:pt>
                <c:pt idx="222">
                  <c:v>23.4908</c:v>
                </c:pt>
                <c:pt idx="223">
                  <c:v>23.81929999999999</c:v>
                </c:pt>
                <c:pt idx="224">
                  <c:v>23.98359999999989</c:v>
                </c:pt>
                <c:pt idx="225">
                  <c:v>23.98359999999989</c:v>
                </c:pt>
                <c:pt idx="226">
                  <c:v>23.98359999999989</c:v>
                </c:pt>
                <c:pt idx="227">
                  <c:v>24.0</c:v>
                </c:pt>
                <c:pt idx="228">
                  <c:v>24.1807</c:v>
                </c:pt>
                <c:pt idx="229">
                  <c:v>24.4434999999999</c:v>
                </c:pt>
                <c:pt idx="230">
                  <c:v>24.4764</c:v>
                </c:pt>
                <c:pt idx="231">
                  <c:v>24.4764</c:v>
                </c:pt>
                <c:pt idx="232">
                  <c:v>24.77209999999992</c:v>
                </c:pt>
                <c:pt idx="233">
                  <c:v>24.80490000000004</c:v>
                </c:pt>
                <c:pt idx="234">
                  <c:v>24.90349999999992</c:v>
                </c:pt>
                <c:pt idx="235">
                  <c:v>24.96919999999992</c:v>
                </c:pt>
                <c:pt idx="236">
                  <c:v>25.0</c:v>
                </c:pt>
                <c:pt idx="237">
                  <c:v>25.03490000000005</c:v>
                </c:pt>
                <c:pt idx="238">
                  <c:v>25.06779999999995</c:v>
                </c:pt>
                <c:pt idx="239">
                  <c:v>25.13350000000001</c:v>
                </c:pt>
                <c:pt idx="240">
                  <c:v>25.2649</c:v>
                </c:pt>
                <c:pt idx="241">
                  <c:v>25.52769999999999</c:v>
                </c:pt>
                <c:pt idx="242">
                  <c:v>25.56059999999992</c:v>
                </c:pt>
                <c:pt idx="243">
                  <c:v>25.6263</c:v>
                </c:pt>
                <c:pt idx="244">
                  <c:v>26.0</c:v>
                </c:pt>
                <c:pt idx="245">
                  <c:v>26.0862</c:v>
                </c:pt>
                <c:pt idx="246">
                  <c:v>26.0862</c:v>
                </c:pt>
                <c:pt idx="247">
                  <c:v>26.152</c:v>
                </c:pt>
                <c:pt idx="248">
                  <c:v>26.152</c:v>
                </c:pt>
                <c:pt idx="249">
                  <c:v>26.48049999999989</c:v>
                </c:pt>
                <c:pt idx="250">
                  <c:v>26.48049999999989</c:v>
                </c:pt>
                <c:pt idx="251">
                  <c:v>26.64480000000004</c:v>
                </c:pt>
                <c:pt idx="252">
                  <c:v>26.7105</c:v>
                </c:pt>
                <c:pt idx="253">
                  <c:v>26.74329999999996</c:v>
                </c:pt>
                <c:pt idx="254">
                  <c:v>26.74329999999996</c:v>
                </c:pt>
                <c:pt idx="255">
                  <c:v>26.77619999999999</c:v>
                </c:pt>
                <c:pt idx="256">
                  <c:v>26.77619999999999</c:v>
                </c:pt>
                <c:pt idx="257">
                  <c:v>26.8419</c:v>
                </c:pt>
                <c:pt idx="258">
                  <c:v>26.8419</c:v>
                </c:pt>
                <c:pt idx="259">
                  <c:v>27.0</c:v>
                </c:pt>
                <c:pt idx="260">
                  <c:v>27.1704</c:v>
                </c:pt>
                <c:pt idx="261">
                  <c:v>27.1704</c:v>
                </c:pt>
                <c:pt idx="262">
                  <c:v>28.0</c:v>
                </c:pt>
                <c:pt idx="263">
                  <c:v>28.3203</c:v>
                </c:pt>
                <c:pt idx="264">
                  <c:v>28.3203</c:v>
                </c:pt>
                <c:pt idx="265">
                  <c:v>28.38599999999998</c:v>
                </c:pt>
                <c:pt idx="266">
                  <c:v>28.51749999999999</c:v>
                </c:pt>
                <c:pt idx="267">
                  <c:v>28.51749999999999</c:v>
                </c:pt>
                <c:pt idx="268">
                  <c:v>28.58319999999996</c:v>
                </c:pt>
                <c:pt idx="269">
                  <c:v>28.58319999999996</c:v>
                </c:pt>
                <c:pt idx="270">
                  <c:v>29.0</c:v>
                </c:pt>
                <c:pt idx="271">
                  <c:v>29.0103</c:v>
                </c:pt>
                <c:pt idx="272">
                  <c:v>29.0103</c:v>
                </c:pt>
                <c:pt idx="273">
                  <c:v>29.1417</c:v>
                </c:pt>
                <c:pt idx="274">
                  <c:v>29.1417</c:v>
                </c:pt>
                <c:pt idx="275">
                  <c:v>29.27309999999999</c:v>
                </c:pt>
                <c:pt idx="276">
                  <c:v>29.27309999999999</c:v>
                </c:pt>
                <c:pt idx="277">
                  <c:v>30.0</c:v>
                </c:pt>
                <c:pt idx="278">
                  <c:v>30.58729999999996</c:v>
                </c:pt>
                <c:pt idx="279">
                  <c:v>30.58729999999996</c:v>
                </c:pt>
                <c:pt idx="280">
                  <c:v>31.0</c:v>
                </c:pt>
                <c:pt idx="281">
                  <c:v>31.01439999999999</c:v>
                </c:pt>
                <c:pt idx="282">
                  <c:v>31.01439999999999</c:v>
                </c:pt>
                <c:pt idx="283">
                  <c:v>31.6386</c:v>
                </c:pt>
                <c:pt idx="284">
                  <c:v>31.67150000000001</c:v>
                </c:pt>
                <c:pt idx="285">
                  <c:v>31.67150000000001</c:v>
                </c:pt>
                <c:pt idx="286">
                  <c:v>31.7043</c:v>
                </c:pt>
                <c:pt idx="287">
                  <c:v>31.7043</c:v>
                </c:pt>
                <c:pt idx="288">
                  <c:v>32.0</c:v>
                </c:pt>
                <c:pt idx="289">
                  <c:v>32.06570000000007</c:v>
                </c:pt>
                <c:pt idx="290">
                  <c:v>32.06570000000007</c:v>
                </c:pt>
                <c:pt idx="291">
                  <c:v>32.2957000000001</c:v>
                </c:pt>
                <c:pt idx="292">
                  <c:v>32.2957000000001</c:v>
                </c:pt>
                <c:pt idx="293">
                  <c:v>32.3614</c:v>
                </c:pt>
                <c:pt idx="294">
                  <c:v>32.3614</c:v>
                </c:pt>
                <c:pt idx="295">
                  <c:v>32.52570000000007</c:v>
                </c:pt>
                <c:pt idx="296">
                  <c:v>32.52570000000007</c:v>
                </c:pt>
                <c:pt idx="297">
                  <c:v>32.5914</c:v>
                </c:pt>
                <c:pt idx="298">
                  <c:v>32.5914</c:v>
                </c:pt>
                <c:pt idx="299">
                  <c:v>33.0</c:v>
                </c:pt>
                <c:pt idx="300">
                  <c:v>33.117</c:v>
                </c:pt>
                <c:pt idx="301">
                  <c:v>33.117</c:v>
                </c:pt>
                <c:pt idx="302">
                  <c:v>33.2156</c:v>
                </c:pt>
                <c:pt idx="303">
                  <c:v>33.2156</c:v>
                </c:pt>
                <c:pt idx="304">
                  <c:v>33.2813</c:v>
                </c:pt>
                <c:pt idx="305">
                  <c:v>33.2813</c:v>
                </c:pt>
                <c:pt idx="306">
                  <c:v>33.57700000000001</c:v>
                </c:pt>
                <c:pt idx="307">
                  <c:v>33.77410000000001</c:v>
                </c:pt>
                <c:pt idx="308">
                  <c:v>33.807</c:v>
                </c:pt>
                <c:pt idx="309">
                  <c:v>33.807</c:v>
                </c:pt>
                <c:pt idx="310">
                  <c:v>33.9713</c:v>
                </c:pt>
                <c:pt idx="311">
                  <c:v>33.9713</c:v>
                </c:pt>
                <c:pt idx="312">
                  <c:v>34.0</c:v>
                </c:pt>
                <c:pt idx="313">
                  <c:v>34.0698</c:v>
                </c:pt>
                <c:pt idx="314">
                  <c:v>34.0698</c:v>
                </c:pt>
                <c:pt idx="315">
                  <c:v>34.2012</c:v>
                </c:pt>
                <c:pt idx="316">
                  <c:v>34.23410000000001</c:v>
                </c:pt>
                <c:pt idx="317">
                  <c:v>34.26690000000007</c:v>
                </c:pt>
                <c:pt idx="318">
                  <c:v>34.3984</c:v>
                </c:pt>
                <c:pt idx="319">
                  <c:v>34.4312</c:v>
                </c:pt>
                <c:pt idx="320">
                  <c:v>34.49690000000001</c:v>
                </c:pt>
                <c:pt idx="321">
                  <c:v>34.6612</c:v>
                </c:pt>
                <c:pt idx="322">
                  <c:v>34.79260000000007</c:v>
                </c:pt>
                <c:pt idx="323">
                  <c:v>34.9569</c:v>
                </c:pt>
                <c:pt idx="324">
                  <c:v>35.0</c:v>
                </c:pt>
                <c:pt idx="325">
                  <c:v>35.08830000000001</c:v>
                </c:pt>
                <c:pt idx="326">
                  <c:v>35.1869</c:v>
                </c:pt>
                <c:pt idx="327">
                  <c:v>35.3511</c:v>
                </c:pt>
                <c:pt idx="328">
                  <c:v>35.3511</c:v>
                </c:pt>
                <c:pt idx="329">
                  <c:v>35.4168</c:v>
                </c:pt>
                <c:pt idx="330">
                  <c:v>35.4497</c:v>
                </c:pt>
                <c:pt idx="331">
                  <c:v>35.4825</c:v>
                </c:pt>
                <c:pt idx="332">
                  <c:v>35.4825</c:v>
                </c:pt>
                <c:pt idx="333">
                  <c:v>35.4825</c:v>
                </c:pt>
                <c:pt idx="334">
                  <c:v>35.5154</c:v>
                </c:pt>
                <c:pt idx="335">
                  <c:v>35.64680000000001</c:v>
                </c:pt>
                <c:pt idx="336">
                  <c:v>35.67970000000001</c:v>
                </c:pt>
                <c:pt idx="337">
                  <c:v>35.71250000000001</c:v>
                </c:pt>
                <c:pt idx="338">
                  <c:v>35.77820000000001</c:v>
                </c:pt>
                <c:pt idx="339">
                  <c:v>35.8768</c:v>
                </c:pt>
                <c:pt idx="340">
                  <c:v>35.9097</c:v>
                </c:pt>
                <c:pt idx="341">
                  <c:v>35.9425</c:v>
                </c:pt>
                <c:pt idx="342">
                  <c:v>35.9754</c:v>
                </c:pt>
                <c:pt idx="343">
                  <c:v>36.0</c:v>
                </c:pt>
                <c:pt idx="344">
                  <c:v>36.0082</c:v>
                </c:pt>
                <c:pt idx="345">
                  <c:v>36.0411</c:v>
                </c:pt>
                <c:pt idx="346">
                  <c:v>36.1396</c:v>
                </c:pt>
                <c:pt idx="347">
                  <c:v>36.17250000000006</c:v>
                </c:pt>
                <c:pt idx="348">
                  <c:v>36.271</c:v>
                </c:pt>
                <c:pt idx="349">
                  <c:v>36.3039</c:v>
                </c:pt>
                <c:pt idx="350">
                  <c:v>36.3368</c:v>
                </c:pt>
                <c:pt idx="351">
                  <c:v>36.4025</c:v>
                </c:pt>
                <c:pt idx="352">
                  <c:v>36.4025</c:v>
                </c:pt>
                <c:pt idx="353">
                  <c:v>36.4025</c:v>
                </c:pt>
                <c:pt idx="354">
                  <c:v>36.43530000000001</c:v>
                </c:pt>
                <c:pt idx="355">
                  <c:v>36.4682</c:v>
                </c:pt>
                <c:pt idx="356">
                  <c:v>36.501</c:v>
                </c:pt>
                <c:pt idx="357">
                  <c:v>36.5339</c:v>
                </c:pt>
                <c:pt idx="358">
                  <c:v>36.5996</c:v>
                </c:pt>
                <c:pt idx="359">
                  <c:v>36.63240000000001</c:v>
                </c:pt>
                <c:pt idx="360">
                  <c:v>36.66530000000008</c:v>
                </c:pt>
                <c:pt idx="361">
                  <c:v>36.69820000000007</c:v>
                </c:pt>
                <c:pt idx="362">
                  <c:v>36.731</c:v>
                </c:pt>
                <c:pt idx="363">
                  <c:v>36.76390000000007</c:v>
                </c:pt>
                <c:pt idx="364">
                  <c:v>36.79670000000008</c:v>
                </c:pt>
                <c:pt idx="365">
                  <c:v>36.8624</c:v>
                </c:pt>
                <c:pt idx="366">
                  <c:v>36.89530000000001</c:v>
                </c:pt>
                <c:pt idx="367">
                  <c:v>36.92810000000007</c:v>
                </c:pt>
                <c:pt idx="368">
                  <c:v>36.96100000000001</c:v>
                </c:pt>
                <c:pt idx="369">
                  <c:v>36.9938</c:v>
                </c:pt>
                <c:pt idx="370">
                  <c:v>37.0</c:v>
                </c:pt>
                <c:pt idx="371">
                  <c:v>37.02670000000001</c:v>
                </c:pt>
                <c:pt idx="372">
                  <c:v>37.02670000000001</c:v>
                </c:pt>
                <c:pt idx="373">
                  <c:v>37.09240000000001</c:v>
                </c:pt>
                <c:pt idx="374">
                  <c:v>37.1253000000001</c:v>
                </c:pt>
                <c:pt idx="375">
                  <c:v>37.15810000000001</c:v>
                </c:pt>
                <c:pt idx="376">
                  <c:v>37.191</c:v>
                </c:pt>
                <c:pt idx="377">
                  <c:v>37.191</c:v>
                </c:pt>
                <c:pt idx="378">
                  <c:v>37.22380000000001</c:v>
                </c:pt>
                <c:pt idx="379">
                  <c:v>37.2567</c:v>
                </c:pt>
                <c:pt idx="380">
                  <c:v>37.28950000000001</c:v>
                </c:pt>
                <c:pt idx="381">
                  <c:v>37.3224</c:v>
                </c:pt>
                <c:pt idx="382">
                  <c:v>37.3224</c:v>
                </c:pt>
                <c:pt idx="383">
                  <c:v>37.3552</c:v>
                </c:pt>
                <c:pt idx="384">
                  <c:v>37.4209</c:v>
                </c:pt>
                <c:pt idx="385">
                  <c:v>37.78230000000006</c:v>
                </c:pt>
                <c:pt idx="386">
                  <c:v>37.9466</c:v>
                </c:pt>
                <c:pt idx="387">
                  <c:v>37.9466</c:v>
                </c:pt>
                <c:pt idx="388">
                  <c:v>37.9466</c:v>
                </c:pt>
                <c:pt idx="389">
                  <c:v>37.9795</c:v>
                </c:pt>
                <c:pt idx="390">
                  <c:v>38.0</c:v>
                </c:pt>
                <c:pt idx="391">
                  <c:v>38.0123</c:v>
                </c:pt>
                <c:pt idx="392">
                  <c:v>38.2094</c:v>
                </c:pt>
                <c:pt idx="393">
                  <c:v>38.3409</c:v>
                </c:pt>
                <c:pt idx="394">
                  <c:v>38.4066</c:v>
                </c:pt>
                <c:pt idx="395">
                  <c:v>38.6037</c:v>
                </c:pt>
                <c:pt idx="396">
                  <c:v>38.6037</c:v>
                </c:pt>
                <c:pt idx="397">
                  <c:v>38.6366</c:v>
                </c:pt>
                <c:pt idx="398">
                  <c:v>38.8337</c:v>
                </c:pt>
                <c:pt idx="399">
                  <c:v>38.8994</c:v>
                </c:pt>
                <c:pt idx="400">
                  <c:v>38.9979</c:v>
                </c:pt>
                <c:pt idx="401">
                  <c:v>39.0</c:v>
                </c:pt>
                <c:pt idx="402">
                  <c:v>39.5565</c:v>
                </c:pt>
                <c:pt idx="403">
                  <c:v>39.5565</c:v>
                </c:pt>
                <c:pt idx="404">
                  <c:v>39.8193</c:v>
                </c:pt>
                <c:pt idx="405">
                  <c:v>40.0</c:v>
                </c:pt>
                <c:pt idx="406">
                  <c:v>40.6407</c:v>
                </c:pt>
                <c:pt idx="407">
                  <c:v>40.67350000000001</c:v>
                </c:pt>
                <c:pt idx="408">
                  <c:v>41.0</c:v>
                </c:pt>
                <c:pt idx="409">
                  <c:v>41.0349</c:v>
                </c:pt>
                <c:pt idx="410">
                  <c:v>41.92200000000001</c:v>
                </c:pt>
                <c:pt idx="411">
                  <c:v>41.92200000000001</c:v>
                </c:pt>
                <c:pt idx="412">
                  <c:v>41.9877</c:v>
                </c:pt>
                <c:pt idx="413">
                  <c:v>42.0</c:v>
                </c:pt>
                <c:pt idx="414">
                  <c:v>42.6448</c:v>
                </c:pt>
                <c:pt idx="415">
                  <c:v>42.7105</c:v>
                </c:pt>
                <c:pt idx="416">
                  <c:v>42.7105</c:v>
                </c:pt>
                <c:pt idx="417">
                  <c:v>42.74330000000001</c:v>
                </c:pt>
                <c:pt idx="418">
                  <c:v>42.74330000000001</c:v>
                </c:pt>
                <c:pt idx="419">
                  <c:v>42.9733</c:v>
                </c:pt>
                <c:pt idx="420">
                  <c:v>43.0</c:v>
                </c:pt>
                <c:pt idx="421">
                  <c:v>43.26900000000001</c:v>
                </c:pt>
                <c:pt idx="422">
                  <c:v>44.0</c:v>
                </c:pt>
                <c:pt idx="423">
                  <c:v>44.1561</c:v>
                </c:pt>
                <c:pt idx="424">
                  <c:v>44.1561</c:v>
                </c:pt>
                <c:pt idx="425">
                  <c:v>44.2218</c:v>
                </c:pt>
                <c:pt idx="426">
                  <c:v>44.2218</c:v>
                </c:pt>
                <c:pt idx="427">
                  <c:v>44.2218</c:v>
                </c:pt>
                <c:pt idx="428">
                  <c:v>45.0</c:v>
                </c:pt>
                <c:pt idx="429">
                  <c:v>45.076</c:v>
                </c:pt>
                <c:pt idx="430">
                  <c:v>45.1088</c:v>
                </c:pt>
                <c:pt idx="431">
                  <c:v>45.1745</c:v>
                </c:pt>
                <c:pt idx="432">
                  <c:v>45.5688</c:v>
                </c:pt>
                <c:pt idx="433">
                  <c:v>45.6345</c:v>
                </c:pt>
                <c:pt idx="434">
                  <c:v>46.0</c:v>
                </c:pt>
                <c:pt idx="435">
                  <c:v>46.06160000000001</c:v>
                </c:pt>
                <c:pt idx="436">
                  <c:v>46.1602</c:v>
                </c:pt>
                <c:pt idx="437">
                  <c:v>46.1602</c:v>
                </c:pt>
                <c:pt idx="438">
                  <c:v>46.19300000000001</c:v>
                </c:pt>
                <c:pt idx="439">
                  <c:v>46.423</c:v>
                </c:pt>
                <c:pt idx="440">
                  <c:v>46.4559</c:v>
                </c:pt>
                <c:pt idx="441">
                  <c:v>46.52160000000001</c:v>
                </c:pt>
                <c:pt idx="442">
                  <c:v>46.7515</c:v>
                </c:pt>
                <c:pt idx="443">
                  <c:v>46.9158</c:v>
                </c:pt>
                <c:pt idx="444">
                  <c:v>46.9158</c:v>
                </c:pt>
                <c:pt idx="445">
                  <c:v>46.9158</c:v>
                </c:pt>
                <c:pt idx="446">
                  <c:v>46.9487</c:v>
                </c:pt>
                <c:pt idx="447">
                  <c:v>46.9815</c:v>
                </c:pt>
                <c:pt idx="448">
                  <c:v>47.0</c:v>
                </c:pt>
                <c:pt idx="449">
                  <c:v>47.1458</c:v>
                </c:pt>
                <c:pt idx="450">
                  <c:v>47.2772</c:v>
                </c:pt>
                <c:pt idx="451">
                  <c:v>47.3429</c:v>
                </c:pt>
                <c:pt idx="452">
                  <c:v>47.6715</c:v>
                </c:pt>
                <c:pt idx="453">
                  <c:v>47.8029</c:v>
                </c:pt>
                <c:pt idx="454">
                  <c:v>47.9014</c:v>
                </c:pt>
                <c:pt idx="455">
                  <c:v>47.9343</c:v>
                </c:pt>
                <c:pt idx="456">
                  <c:v>47.9671</c:v>
                </c:pt>
                <c:pt idx="457">
                  <c:v>48.0</c:v>
                </c:pt>
                <c:pt idx="458">
                  <c:v>48.03290000000001</c:v>
                </c:pt>
                <c:pt idx="459">
                  <c:v>48.09860000000001</c:v>
                </c:pt>
                <c:pt idx="460">
                  <c:v>48.13140000000001</c:v>
                </c:pt>
                <c:pt idx="461">
                  <c:v>48.26280000000001</c:v>
                </c:pt>
                <c:pt idx="462">
                  <c:v>48.46</c:v>
                </c:pt>
                <c:pt idx="463">
                  <c:v>48.6899</c:v>
                </c:pt>
                <c:pt idx="464">
                  <c:v>48.7556</c:v>
                </c:pt>
                <c:pt idx="465">
                  <c:v>49.0</c:v>
                </c:pt>
                <c:pt idx="466">
                  <c:v>49.0513</c:v>
                </c:pt>
                <c:pt idx="467">
                  <c:v>49.1499</c:v>
                </c:pt>
                <c:pt idx="468">
                  <c:v>49.1499</c:v>
                </c:pt>
                <c:pt idx="469">
                  <c:v>49.24850000000007</c:v>
                </c:pt>
                <c:pt idx="470">
                  <c:v>49.6099</c:v>
                </c:pt>
                <c:pt idx="471">
                  <c:v>50.0</c:v>
                </c:pt>
                <c:pt idx="472">
                  <c:v>50.29980000000001</c:v>
                </c:pt>
                <c:pt idx="473">
                  <c:v>51.0</c:v>
                </c:pt>
                <c:pt idx="474">
                  <c:v>51.1869</c:v>
                </c:pt>
                <c:pt idx="475">
                  <c:v>52.0</c:v>
                </c:pt>
                <c:pt idx="476">
                  <c:v>52.69820000000007</c:v>
                </c:pt>
                <c:pt idx="477">
                  <c:v>53.0</c:v>
                </c:pt>
                <c:pt idx="478">
                  <c:v>54.0</c:v>
                </c:pt>
                <c:pt idx="479">
                  <c:v>55.0</c:v>
                </c:pt>
                <c:pt idx="480">
                  <c:v>56.0</c:v>
                </c:pt>
                <c:pt idx="481">
                  <c:v>57.0</c:v>
                </c:pt>
                <c:pt idx="482">
                  <c:v>57.0349</c:v>
                </c:pt>
                <c:pt idx="483">
                  <c:v>58.0</c:v>
                </c:pt>
                <c:pt idx="484">
                  <c:v>58.67760000000001</c:v>
                </c:pt>
                <c:pt idx="485">
                  <c:v>59.0</c:v>
                </c:pt>
                <c:pt idx="486">
                  <c:v>60.0</c:v>
                </c:pt>
                <c:pt idx="487">
                  <c:v>60.7146</c:v>
                </c:pt>
                <c:pt idx="488">
                  <c:v>60.7146</c:v>
                </c:pt>
                <c:pt idx="489">
                  <c:v>61.0</c:v>
                </c:pt>
                <c:pt idx="490">
                  <c:v>61.2074</c:v>
                </c:pt>
                <c:pt idx="491">
                  <c:v>61.2074</c:v>
                </c:pt>
                <c:pt idx="492">
                  <c:v>62.0</c:v>
                </c:pt>
              </c:numCache>
            </c:numRef>
          </c:xVal>
          <c:yVal>
            <c:numRef>
              <c:f>'Event KM Data (AT Test)'!$S$3:$S$1000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0.00600000000000001</c:v>
                </c:pt>
                <c:pt idx="4">
                  <c:v>0.00600000000000001</c:v>
                </c:pt>
                <c:pt idx="5">
                  <c:v>0.00600000000000001</c:v>
                </c:pt>
                <c:pt idx="6">
                  <c:v>0.00600000000000001</c:v>
                </c:pt>
                <c:pt idx="7">
                  <c:v>0.0119</c:v>
                </c:pt>
                <c:pt idx="8">
                  <c:v>0.0119</c:v>
                </c:pt>
                <c:pt idx="9">
                  <c:v>0.0119</c:v>
                </c:pt>
                <c:pt idx="10">
                  <c:v>0.0119</c:v>
                </c:pt>
                <c:pt idx="11">
                  <c:v>0.0179</c:v>
                </c:pt>
                <c:pt idx="12">
                  <c:v>0.0179</c:v>
                </c:pt>
                <c:pt idx="13">
                  <c:v>0.0179</c:v>
                </c:pt>
                <c:pt idx="14">
                  <c:v>0.0179</c:v>
                </c:pt>
                <c:pt idx="15">
                  <c:v>0.0179</c:v>
                </c:pt>
                <c:pt idx="16">
                  <c:v>0.0238</c:v>
                </c:pt>
                <c:pt idx="17">
                  <c:v>0.0238</c:v>
                </c:pt>
                <c:pt idx="18">
                  <c:v>0.0238</c:v>
                </c:pt>
                <c:pt idx="19">
                  <c:v>0.0298</c:v>
                </c:pt>
                <c:pt idx="20">
                  <c:v>0.0298</c:v>
                </c:pt>
                <c:pt idx="21">
                  <c:v>0.0298</c:v>
                </c:pt>
                <c:pt idx="22">
                  <c:v>0.0298</c:v>
                </c:pt>
                <c:pt idx="23">
                  <c:v>0.0298</c:v>
                </c:pt>
                <c:pt idx="24">
                  <c:v>0.0298</c:v>
                </c:pt>
                <c:pt idx="25">
                  <c:v>0.0298</c:v>
                </c:pt>
                <c:pt idx="26">
                  <c:v>0.0298</c:v>
                </c:pt>
                <c:pt idx="27">
                  <c:v>0.0298</c:v>
                </c:pt>
                <c:pt idx="28">
                  <c:v>0.0298</c:v>
                </c:pt>
                <c:pt idx="29">
                  <c:v>0.0298</c:v>
                </c:pt>
                <c:pt idx="30">
                  <c:v>0.0298</c:v>
                </c:pt>
                <c:pt idx="31">
                  <c:v>0.0358</c:v>
                </c:pt>
                <c:pt idx="32">
                  <c:v>0.0358</c:v>
                </c:pt>
                <c:pt idx="33">
                  <c:v>0.0358</c:v>
                </c:pt>
                <c:pt idx="34">
                  <c:v>0.0358</c:v>
                </c:pt>
                <c:pt idx="35">
                  <c:v>0.0358</c:v>
                </c:pt>
                <c:pt idx="36">
                  <c:v>0.0418</c:v>
                </c:pt>
                <c:pt idx="37">
                  <c:v>0.0418</c:v>
                </c:pt>
                <c:pt idx="38">
                  <c:v>0.0478</c:v>
                </c:pt>
                <c:pt idx="39">
                  <c:v>0.0478</c:v>
                </c:pt>
                <c:pt idx="40">
                  <c:v>0.0478</c:v>
                </c:pt>
                <c:pt idx="41">
                  <c:v>0.0478</c:v>
                </c:pt>
                <c:pt idx="42">
                  <c:v>0.0478</c:v>
                </c:pt>
                <c:pt idx="43">
                  <c:v>0.0478</c:v>
                </c:pt>
                <c:pt idx="44">
                  <c:v>0.0538</c:v>
                </c:pt>
                <c:pt idx="45">
                  <c:v>0.0538</c:v>
                </c:pt>
                <c:pt idx="46">
                  <c:v>0.0538</c:v>
                </c:pt>
                <c:pt idx="47">
                  <c:v>0.0538</c:v>
                </c:pt>
                <c:pt idx="48">
                  <c:v>0.0538</c:v>
                </c:pt>
                <c:pt idx="49">
                  <c:v>0.0538</c:v>
                </c:pt>
                <c:pt idx="50">
                  <c:v>0.0538</c:v>
                </c:pt>
                <c:pt idx="51">
                  <c:v>0.0538</c:v>
                </c:pt>
                <c:pt idx="52">
                  <c:v>0.0538</c:v>
                </c:pt>
                <c:pt idx="53">
                  <c:v>0.0538</c:v>
                </c:pt>
                <c:pt idx="54">
                  <c:v>0.0538</c:v>
                </c:pt>
                <c:pt idx="55">
                  <c:v>0.0598000000000001</c:v>
                </c:pt>
                <c:pt idx="56">
                  <c:v>0.0598000000000001</c:v>
                </c:pt>
                <c:pt idx="57">
                  <c:v>0.0598000000000001</c:v>
                </c:pt>
                <c:pt idx="58">
                  <c:v>0.0598000000000001</c:v>
                </c:pt>
                <c:pt idx="59">
                  <c:v>0.0658</c:v>
                </c:pt>
                <c:pt idx="60">
                  <c:v>0.0658</c:v>
                </c:pt>
                <c:pt idx="61">
                  <c:v>0.0658</c:v>
                </c:pt>
                <c:pt idx="62">
                  <c:v>0.0658</c:v>
                </c:pt>
                <c:pt idx="63">
                  <c:v>0.0658</c:v>
                </c:pt>
                <c:pt idx="64">
                  <c:v>0.0658</c:v>
                </c:pt>
                <c:pt idx="65">
                  <c:v>0.0658</c:v>
                </c:pt>
                <c:pt idx="66">
                  <c:v>0.0718</c:v>
                </c:pt>
                <c:pt idx="67">
                  <c:v>0.0718</c:v>
                </c:pt>
                <c:pt idx="68">
                  <c:v>0.0718</c:v>
                </c:pt>
                <c:pt idx="69">
                  <c:v>0.0718</c:v>
                </c:pt>
                <c:pt idx="70">
                  <c:v>0.0718</c:v>
                </c:pt>
                <c:pt idx="71">
                  <c:v>0.0777000000000001</c:v>
                </c:pt>
                <c:pt idx="72">
                  <c:v>0.0777000000000001</c:v>
                </c:pt>
                <c:pt idx="73">
                  <c:v>0.0777000000000001</c:v>
                </c:pt>
                <c:pt idx="74">
                  <c:v>0.0777000000000001</c:v>
                </c:pt>
                <c:pt idx="75">
                  <c:v>0.0837000000000001</c:v>
                </c:pt>
                <c:pt idx="76">
                  <c:v>0.0837000000000001</c:v>
                </c:pt>
                <c:pt idx="77">
                  <c:v>0.0837000000000001</c:v>
                </c:pt>
                <c:pt idx="78">
                  <c:v>0.0898</c:v>
                </c:pt>
                <c:pt idx="79">
                  <c:v>0.0898</c:v>
                </c:pt>
                <c:pt idx="80">
                  <c:v>0.0958</c:v>
                </c:pt>
                <c:pt idx="81">
                  <c:v>0.0958</c:v>
                </c:pt>
                <c:pt idx="82">
                  <c:v>0.0958</c:v>
                </c:pt>
                <c:pt idx="83">
                  <c:v>0.0958</c:v>
                </c:pt>
                <c:pt idx="84">
                  <c:v>0.0958</c:v>
                </c:pt>
                <c:pt idx="85">
                  <c:v>0.0958</c:v>
                </c:pt>
                <c:pt idx="86">
                  <c:v>0.0958</c:v>
                </c:pt>
                <c:pt idx="87">
                  <c:v>0.0958</c:v>
                </c:pt>
                <c:pt idx="88">
                  <c:v>0.0958</c:v>
                </c:pt>
                <c:pt idx="89">
                  <c:v>0.0958</c:v>
                </c:pt>
                <c:pt idx="90">
                  <c:v>0.0958</c:v>
                </c:pt>
                <c:pt idx="91">
                  <c:v>0.0958</c:v>
                </c:pt>
                <c:pt idx="92">
                  <c:v>0.1078</c:v>
                </c:pt>
                <c:pt idx="93">
                  <c:v>0.1078</c:v>
                </c:pt>
                <c:pt idx="94">
                  <c:v>0.1078</c:v>
                </c:pt>
                <c:pt idx="95">
                  <c:v>0.1139</c:v>
                </c:pt>
                <c:pt idx="96">
                  <c:v>0.1139</c:v>
                </c:pt>
                <c:pt idx="97">
                  <c:v>0.1139</c:v>
                </c:pt>
                <c:pt idx="98">
                  <c:v>0.1139</c:v>
                </c:pt>
                <c:pt idx="99">
                  <c:v>0.1139</c:v>
                </c:pt>
                <c:pt idx="100">
                  <c:v>0.1139</c:v>
                </c:pt>
                <c:pt idx="101">
                  <c:v>0.1199</c:v>
                </c:pt>
                <c:pt idx="102">
                  <c:v>0.1199</c:v>
                </c:pt>
                <c:pt idx="103">
                  <c:v>0.1199</c:v>
                </c:pt>
                <c:pt idx="104">
                  <c:v>0.1199</c:v>
                </c:pt>
                <c:pt idx="105">
                  <c:v>0.1199</c:v>
                </c:pt>
                <c:pt idx="106">
                  <c:v>0.1199</c:v>
                </c:pt>
                <c:pt idx="107">
                  <c:v>0.1199</c:v>
                </c:pt>
                <c:pt idx="108">
                  <c:v>0.1199</c:v>
                </c:pt>
                <c:pt idx="109">
                  <c:v>0.1199</c:v>
                </c:pt>
                <c:pt idx="110">
                  <c:v>0.1199</c:v>
                </c:pt>
                <c:pt idx="111">
                  <c:v>0.1199</c:v>
                </c:pt>
                <c:pt idx="112">
                  <c:v>0.1199</c:v>
                </c:pt>
                <c:pt idx="113">
                  <c:v>0.1199</c:v>
                </c:pt>
                <c:pt idx="114">
                  <c:v>0.1259</c:v>
                </c:pt>
                <c:pt idx="115">
                  <c:v>0.1259</c:v>
                </c:pt>
                <c:pt idx="116">
                  <c:v>0.132</c:v>
                </c:pt>
                <c:pt idx="117">
                  <c:v>0.132</c:v>
                </c:pt>
                <c:pt idx="118">
                  <c:v>0.132</c:v>
                </c:pt>
                <c:pt idx="119">
                  <c:v>0.132</c:v>
                </c:pt>
                <c:pt idx="120">
                  <c:v>0.132</c:v>
                </c:pt>
                <c:pt idx="121">
                  <c:v>0.132</c:v>
                </c:pt>
                <c:pt idx="122">
                  <c:v>0.132</c:v>
                </c:pt>
                <c:pt idx="123">
                  <c:v>0.132</c:v>
                </c:pt>
                <c:pt idx="124">
                  <c:v>0.132</c:v>
                </c:pt>
                <c:pt idx="125">
                  <c:v>0.132</c:v>
                </c:pt>
                <c:pt idx="126">
                  <c:v>0.132</c:v>
                </c:pt>
                <c:pt idx="127">
                  <c:v>0.132</c:v>
                </c:pt>
                <c:pt idx="128">
                  <c:v>0.132</c:v>
                </c:pt>
                <c:pt idx="129">
                  <c:v>0.132</c:v>
                </c:pt>
                <c:pt idx="130">
                  <c:v>0.132</c:v>
                </c:pt>
                <c:pt idx="131">
                  <c:v>0.138</c:v>
                </c:pt>
                <c:pt idx="132">
                  <c:v>0.138</c:v>
                </c:pt>
                <c:pt idx="133">
                  <c:v>0.138</c:v>
                </c:pt>
                <c:pt idx="134">
                  <c:v>0.138</c:v>
                </c:pt>
                <c:pt idx="135">
                  <c:v>0.144</c:v>
                </c:pt>
                <c:pt idx="136">
                  <c:v>0.144</c:v>
                </c:pt>
                <c:pt idx="137">
                  <c:v>0.144</c:v>
                </c:pt>
                <c:pt idx="138">
                  <c:v>0.144</c:v>
                </c:pt>
                <c:pt idx="139">
                  <c:v>0.144</c:v>
                </c:pt>
                <c:pt idx="140">
                  <c:v>0.144</c:v>
                </c:pt>
                <c:pt idx="141">
                  <c:v>0.144</c:v>
                </c:pt>
                <c:pt idx="142">
                  <c:v>0.144</c:v>
                </c:pt>
                <c:pt idx="143">
                  <c:v>0.144</c:v>
                </c:pt>
                <c:pt idx="144">
                  <c:v>0.144</c:v>
                </c:pt>
                <c:pt idx="145">
                  <c:v>0.144</c:v>
                </c:pt>
                <c:pt idx="146">
                  <c:v>0.144</c:v>
                </c:pt>
                <c:pt idx="147">
                  <c:v>0.1501</c:v>
                </c:pt>
                <c:pt idx="148">
                  <c:v>0.1501</c:v>
                </c:pt>
                <c:pt idx="149">
                  <c:v>0.1501</c:v>
                </c:pt>
                <c:pt idx="150">
                  <c:v>0.1501</c:v>
                </c:pt>
                <c:pt idx="151">
                  <c:v>0.1501</c:v>
                </c:pt>
                <c:pt idx="152">
                  <c:v>0.1501</c:v>
                </c:pt>
                <c:pt idx="153">
                  <c:v>0.1501</c:v>
                </c:pt>
                <c:pt idx="154">
                  <c:v>0.1501</c:v>
                </c:pt>
                <c:pt idx="155">
                  <c:v>0.1501</c:v>
                </c:pt>
                <c:pt idx="156">
                  <c:v>0.1501</c:v>
                </c:pt>
                <c:pt idx="157">
                  <c:v>0.1501</c:v>
                </c:pt>
                <c:pt idx="158">
                  <c:v>0.1501</c:v>
                </c:pt>
                <c:pt idx="159">
                  <c:v>0.1501</c:v>
                </c:pt>
                <c:pt idx="160">
                  <c:v>0.1501</c:v>
                </c:pt>
                <c:pt idx="161">
                  <c:v>0.1501</c:v>
                </c:pt>
                <c:pt idx="162">
                  <c:v>0.1562</c:v>
                </c:pt>
                <c:pt idx="163">
                  <c:v>0.1562</c:v>
                </c:pt>
                <c:pt idx="164">
                  <c:v>0.1624</c:v>
                </c:pt>
                <c:pt idx="165">
                  <c:v>0.1624</c:v>
                </c:pt>
                <c:pt idx="166">
                  <c:v>0.1624</c:v>
                </c:pt>
                <c:pt idx="167">
                  <c:v>0.1686</c:v>
                </c:pt>
                <c:pt idx="168">
                  <c:v>0.1686</c:v>
                </c:pt>
                <c:pt idx="169">
                  <c:v>0.1747</c:v>
                </c:pt>
                <c:pt idx="170">
                  <c:v>0.1747</c:v>
                </c:pt>
                <c:pt idx="171">
                  <c:v>0.1809</c:v>
                </c:pt>
                <c:pt idx="172">
                  <c:v>0.1809</c:v>
                </c:pt>
                <c:pt idx="173">
                  <c:v>0.1809</c:v>
                </c:pt>
                <c:pt idx="174">
                  <c:v>0.187</c:v>
                </c:pt>
                <c:pt idx="175">
                  <c:v>0.187</c:v>
                </c:pt>
                <c:pt idx="176">
                  <c:v>0.187</c:v>
                </c:pt>
                <c:pt idx="177">
                  <c:v>0.187</c:v>
                </c:pt>
                <c:pt idx="178">
                  <c:v>0.187</c:v>
                </c:pt>
                <c:pt idx="179">
                  <c:v>0.187</c:v>
                </c:pt>
                <c:pt idx="180">
                  <c:v>0.1932</c:v>
                </c:pt>
                <c:pt idx="181">
                  <c:v>0.1932</c:v>
                </c:pt>
                <c:pt idx="182">
                  <c:v>0.1932</c:v>
                </c:pt>
                <c:pt idx="183">
                  <c:v>0.1932</c:v>
                </c:pt>
                <c:pt idx="184">
                  <c:v>0.1932</c:v>
                </c:pt>
                <c:pt idx="185">
                  <c:v>0.1994</c:v>
                </c:pt>
                <c:pt idx="186">
                  <c:v>0.1994</c:v>
                </c:pt>
                <c:pt idx="187">
                  <c:v>0.1994</c:v>
                </c:pt>
                <c:pt idx="188">
                  <c:v>0.1994</c:v>
                </c:pt>
                <c:pt idx="189">
                  <c:v>0.1994</c:v>
                </c:pt>
                <c:pt idx="190">
                  <c:v>0.2055</c:v>
                </c:pt>
                <c:pt idx="191">
                  <c:v>0.2055</c:v>
                </c:pt>
                <c:pt idx="192">
                  <c:v>0.2055</c:v>
                </c:pt>
                <c:pt idx="193">
                  <c:v>0.2055</c:v>
                </c:pt>
                <c:pt idx="194">
                  <c:v>0.2117</c:v>
                </c:pt>
                <c:pt idx="195">
                  <c:v>0.2117</c:v>
                </c:pt>
                <c:pt idx="196">
                  <c:v>0.2117</c:v>
                </c:pt>
                <c:pt idx="197">
                  <c:v>0.2117</c:v>
                </c:pt>
                <c:pt idx="198">
                  <c:v>0.2117</c:v>
                </c:pt>
                <c:pt idx="199">
                  <c:v>0.2178</c:v>
                </c:pt>
                <c:pt idx="200">
                  <c:v>0.2178</c:v>
                </c:pt>
                <c:pt idx="201">
                  <c:v>0.224</c:v>
                </c:pt>
                <c:pt idx="202">
                  <c:v>0.224</c:v>
                </c:pt>
                <c:pt idx="203">
                  <c:v>0.224</c:v>
                </c:pt>
                <c:pt idx="204">
                  <c:v>0.224</c:v>
                </c:pt>
                <c:pt idx="205">
                  <c:v>0.224</c:v>
                </c:pt>
                <c:pt idx="206">
                  <c:v>0.224</c:v>
                </c:pt>
                <c:pt idx="207">
                  <c:v>0.224</c:v>
                </c:pt>
                <c:pt idx="208">
                  <c:v>0.224</c:v>
                </c:pt>
                <c:pt idx="209">
                  <c:v>0.2301</c:v>
                </c:pt>
                <c:pt idx="210">
                  <c:v>0.2301</c:v>
                </c:pt>
                <c:pt idx="211">
                  <c:v>0.2363</c:v>
                </c:pt>
                <c:pt idx="212">
                  <c:v>0.2363</c:v>
                </c:pt>
                <c:pt idx="213">
                  <c:v>0.2363</c:v>
                </c:pt>
                <c:pt idx="214">
                  <c:v>0.2363</c:v>
                </c:pt>
                <c:pt idx="215">
                  <c:v>0.2363</c:v>
                </c:pt>
                <c:pt idx="216">
                  <c:v>0.2363</c:v>
                </c:pt>
                <c:pt idx="217">
                  <c:v>0.2363</c:v>
                </c:pt>
                <c:pt idx="218">
                  <c:v>0.2363</c:v>
                </c:pt>
                <c:pt idx="219">
                  <c:v>0.2363</c:v>
                </c:pt>
                <c:pt idx="220">
                  <c:v>0.2363</c:v>
                </c:pt>
                <c:pt idx="221">
                  <c:v>0.2425</c:v>
                </c:pt>
                <c:pt idx="222">
                  <c:v>0.2425</c:v>
                </c:pt>
                <c:pt idx="223">
                  <c:v>0.2425</c:v>
                </c:pt>
                <c:pt idx="224">
                  <c:v>0.2425</c:v>
                </c:pt>
                <c:pt idx="225">
                  <c:v>0.2425</c:v>
                </c:pt>
                <c:pt idx="226">
                  <c:v>0.2425</c:v>
                </c:pt>
                <c:pt idx="227">
                  <c:v>0.2425</c:v>
                </c:pt>
                <c:pt idx="228">
                  <c:v>0.2425</c:v>
                </c:pt>
                <c:pt idx="229">
                  <c:v>0.2425</c:v>
                </c:pt>
                <c:pt idx="230">
                  <c:v>0.2425</c:v>
                </c:pt>
                <c:pt idx="231">
                  <c:v>0.2425</c:v>
                </c:pt>
                <c:pt idx="232">
                  <c:v>0.2425</c:v>
                </c:pt>
                <c:pt idx="233">
                  <c:v>0.2425</c:v>
                </c:pt>
                <c:pt idx="234">
                  <c:v>0.2425</c:v>
                </c:pt>
                <c:pt idx="235">
                  <c:v>0.2425</c:v>
                </c:pt>
                <c:pt idx="236">
                  <c:v>0.2425</c:v>
                </c:pt>
                <c:pt idx="237">
                  <c:v>0.2425</c:v>
                </c:pt>
                <c:pt idx="238">
                  <c:v>0.2425</c:v>
                </c:pt>
                <c:pt idx="239">
                  <c:v>0.2425</c:v>
                </c:pt>
                <c:pt idx="240">
                  <c:v>0.2425</c:v>
                </c:pt>
                <c:pt idx="241">
                  <c:v>0.2425</c:v>
                </c:pt>
                <c:pt idx="242">
                  <c:v>0.2425</c:v>
                </c:pt>
                <c:pt idx="243">
                  <c:v>0.2425</c:v>
                </c:pt>
                <c:pt idx="244">
                  <c:v>0.2425</c:v>
                </c:pt>
                <c:pt idx="245">
                  <c:v>0.2425</c:v>
                </c:pt>
                <c:pt idx="246">
                  <c:v>0.2425</c:v>
                </c:pt>
                <c:pt idx="247">
                  <c:v>0.2425</c:v>
                </c:pt>
                <c:pt idx="248">
                  <c:v>0.2491</c:v>
                </c:pt>
                <c:pt idx="249">
                  <c:v>0.2491</c:v>
                </c:pt>
                <c:pt idx="250">
                  <c:v>0.2491</c:v>
                </c:pt>
                <c:pt idx="251">
                  <c:v>0.2491</c:v>
                </c:pt>
                <c:pt idx="252">
                  <c:v>0.2491</c:v>
                </c:pt>
                <c:pt idx="253">
                  <c:v>0.2491</c:v>
                </c:pt>
                <c:pt idx="254">
                  <c:v>0.2491</c:v>
                </c:pt>
                <c:pt idx="255">
                  <c:v>0.2491</c:v>
                </c:pt>
                <c:pt idx="256">
                  <c:v>0.2491</c:v>
                </c:pt>
                <c:pt idx="257">
                  <c:v>0.2491</c:v>
                </c:pt>
                <c:pt idx="258">
                  <c:v>0.2491</c:v>
                </c:pt>
                <c:pt idx="259">
                  <c:v>0.2491</c:v>
                </c:pt>
                <c:pt idx="260">
                  <c:v>0.2491</c:v>
                </c:pt>
                <c:pt idx="261">
                  <c:v>0.2559</c:v>
                </c:pt>
                <c:pt idx="262">
                  <c:v>0.2559</c:v>
                </c:pt>
                <c:pt idx="263">
                  <c:v>0.2559</c:v>
                </c:pt>
                <c:pt idx="264">
                  <c:v>0.2559</c:v>
                </c:pt>
                <c:pt idx="265">
                  <c:v>0.2559</c:v>
                </c:pt>
                <c:pt idx="266">
                  <c:v>0.2559</c:v>
                </c:pt>
                <c:pt idx="267">
                  <c:v>0.2627</c:v>
                </c:pt>
                <c:pt idx="268">
                  <c:v>0.2627</c:v>
                </c:pt>
                <c:pt idx="269">
                  <c:v>0.2695</c:v>
                </c:pt>
                <c:pt idx="270">
                  <c:v>0.2695</c:v>
                </c:pt>
                <c:pt idx="271">
                  <c:v>0.2695</c:v>
                </c:pt>
                <c:pt idx="272">
                  <c:v>0.2764</c:v>
                </c:pt>
                <c:pt idx="273">
                  <c:v>0.2764</c:v>
                </c:pt>
                <c:pt idx="274">
                  <c:v>0.2764</c:v>
                </c:pt>
                <c:pt idx="275">
                  <c:v>0.2764</c:v>
                </c:pt>
                <c:pt idx="276">
                  <c:v>0.2764</c:v>
                </c:pt>
                <c:pt idx="277">
                  <c:v>0.2764</c:v>
                </c:pt>
                <c:pt idx="278">
                  <c:v>0.2764</c:v>
                </c:pt>
                <c:pt idx="279">
                  <c:v>0.2832</c:v>
                </c:pt>
                <c:pt idx="280">
                  <c:v>0.2832</c:v>
                </c:pt>
                <c:pt idx="281">
                  <c:v>0.2832</c:v>
                </c:pt>
                <c:pt idx="282">
                  <c:v>0.2832</c:v>
                </c:pt>
                <c:pt idx="283">
                  <c:v>0.2832</c:v>
                </c:pt>
                <c:pt idx="284">
                  <c:v>0.2832</c:v>
                </c:pt>
                <c:pt idx="285">
                  <c:v>0.29</c:v>
                </c:pt>
                <c:pt idx="286">
                  <c:v>0.29</c:v>
                </c:pt>
                <c:pt idx="287">
                  <c:v>0.29</c:v>
                </c:pt>
                <c:pt idx="288">
                  <c:v>0.29</c:v>
                </c:pt>
                <c:pt idx="289">
                  <c:v>0.29</c:v>
                </c:pt>
                <c:pt idx="290">
                  <c:v>0.29</c:v>
                </c:pt>
                <c:pt idx="291">
                  <c:v>0.29</c:v>
                </c:pt>
                <c:pt idx="292">
                  <c:v>0.29</c:v>
                </c:pt>
                <c:pt idx="293">
                  <c:v>0.29</c:v>
                </c:pt>
                <c:pt idx="294">
                  <c:v>0.296800000000001</c:v>
                </c:pt>
                <c:pt idx="295">
                  <c:v>0.296800000000001</c:v>
                </c:pt>
                <c:pt idx="296">
                  <c:v>0.296800000000001</c:v>
                </c:pt>
                <c:pt idx="297">
                  <c:v>0.296800000000001</c:v>
                </c:pt>
                <c:pt idx="298">
                  <c:v>0.3037</c:v>
                </c:pt>
                <c:pt idx="299">
                  <c:v>0.3037</c:v>
                </c:pt>
                <c:pt idx="300">
                  <c:v>0.3037</c:v>
                </c:pt>
                <c:pt idx="301">
                  <c:v>0.310500000000001</c:v>
                </c:pt>
                <c:pt idx="302">
                  <c:v>0.310500000000001</c:v>
                </c:pt>
                <c:pt idx="303">
                  <c:v>0.310500000000001</c:v>
                </c:pt>
                <c:pt idx="304">
                  <c:v>0.310500000000001</c:v>
                </c:pt>
                <c:pt idx="305">
                  <c:v>0.310500000000001</c:v>
                </c:pt>
                <c:pt idx="306">
                  <c:v>0.310500000000001</c:v>
                </c:pt>
                <c:pt idx="307">
                  <c:v>0.310500000000001</c:v>
                </c:pt>
                <c:pt idx="308">
                  <c:v>0.310500000000001</c:v>
                </c:pt>
                <c:pt idx="309">
                  <c:v>0.310500000000001</c:v>
                </c:pt>
                <c:pt idx="310">
                  <c:v>0.310500000000001</c:v>
                </c:pt>
                <c:pt idx="311">
                  <c:v>0.317400000000001</c:v>
                </c:pt>
                <c:pt idx="312">
                  <c:v>0.317400000000001</c:v>
                </c:pt>
                <c:pt idx="313">
                  <c:v>0.317400000000001</c:v>
                </c:pt>
                <c:pt idx="314">
                  <c:v>0.324300000000001</c:v>
                </c:pt>
                <c:pt idx="315">
                  <c:v>0.324300000000001</c:v>
                </c:pt>
                <c:pt idx="316">
                  <c:v>0.324300000000001</c:v>
                </c:pt>
                <c:pt idx="317">
                  <c:v>0.324300000000001</c:v>
                </c:pt>
                <c:pt idx="318">
                  <c:v>0.324300000000001</c:v>
                </c:pt>
                <c:pt idx="319">
                  <c:v>0.324300000000001</c:v>
                </c:pt>
                <c:pt idx="320">
                  <c:v>0.324300000000001</c:v>
                </c:pt>
                <c:pt idx="321">
                  <c:v>0.324300000000001</c:v>
                </c:pt>
                <c:pt idx="322">
                  <c:v>0.324300000000001</c:v>
                </c:pt>
                <c:pt idx="323">
                  <c:v>0.324300000000001</c:v>
                </c:pt>
                <c:pt idx="324">
                  <c:v>0.324300000000001</c:v>
                </c:pt>
                <c:pt idx="325">
                  <c:v>0.324300000000001</c:v>
                </c:pt>
                <c:pt idx="326">
                  <c:v>0.324300000000001</c:v>
                </c:pt>
                <c:pt idx="327">
                  <c:v>0.324300000000001</c:v>
                </c:pt>
                <c:pt idx="328">
                  <c:v>0.3317</c:v>
                </c:pt>
                <c:pt idx="329">
                  <c:v>0.3317</c:v>
                </c:pt>
                <c:pt idx="330">
                  <c:v>0.3317</c:v>
                </c:pt>
                <c:pt idx="331">
                  <c:v>0.3317</c:v>
                </c:pt>
                <c:pt idx="332">
                  <c:v>0.339300000000001</c:v>
                </c:pt>
                <c:pt idx="333">
                  <c:v>0.339300000000001</c:v>
                </c:pt>
                <c:pt idx="334">
                  <c:v>0.339300000000001</c:v>
                </c:pt>
                <c:pt idx="335">
                  <c:v>0.339300000000001</c:v>
                </c:pt>
                <c:pt idx="336">
                  <c:v>0.339300000000001</c:v>
                </c:pt>
                <c:pt idx="337">
                  <c:v>0.339300000000001</c:v>
                </c:pt>
                <c:pt idx="338">
                  <c:v>0.339300000000001</c:v>
                </c:pt>
                <c:pt idx="339">
                  <c:v>0.339300000000001</c:v>
                </c:pt>
                <c:pt idx="340">
                  <c:v>0.339300000000001</c:v>
                </c:pt>
                <c:pt idx="341">
                  <c:v>0.339300000000001</c:v>
                </c:pt>
                <c:pt idx="342">
                  <c:v>0.339300000000001</c:v>
                </c:pt>
                <c:pt idx="343">
                  <c:v>0.339300000000001</c:v>
                </c:pt>
                <c:pt idx="344">
                  <c:v>0.339300000000001</c:v>
                </c:pt>
                <c:pt idx="345">
                  <c:v>0.339300000000001</c:v>
                </c:pt>
                <c:pt idx="346">
                  <c:v>0.339300000000001</c:v>
                </c:pt>
                <c:pt idx="347">
                  <c:v>0.339300000000001</c:v>
                </c:pt>
                <c:pt idx="348">
                  <c:v>0.339300000000001</c:v>
                </c:pt>
                <c:pt idx="349">
                  <c:v>0.339300000000001</c:v>
                </c:pt>
                <c:pt idx="350">
                  <c:v>0.339300000000001</c:v>
                </c:pt>
                <c:pt idx="351">
                  <c:v>0.339300000000001</c:v>
                </c:pt>
                <c:pt idx="352">
                  <c:v>0.348</c:v>
                </c:pt>
                <c:pt idx="353">
                  <c:v>0.348</c:v>
                </c:pt>
                <c:pt idx="354">
                  <c:v>0.348</c:v>
                </c:pt>
                <c:pt idx="355">
                  <c:v>0.348</c:v>
                </c:pt>
                <c:pt idx="356">
                  <c:v>0.348</c:v>
                </c:pt>
                <c:pt idx="357">
                  <c:v>0.348</c:v>
                </c:pt>
                <c:pt idx="358">
                  <c:v>0.348</c:v>
                </c:pt>
                <c:pt idx="359">
                  <c:v>0.348</c:v>
                </c:pt>
                <c:pt idx="360">
                  <c:v>0.348</c:v>
                </c:pt>
                <c:pt idx="361">
                  <c:v>0.348</c:v>
                </c:pt>
                <c:pt idx="362">
                  <c:v>0.348</c:v>
                </c:pt>
                <c:pt idx="363">
                  <c:v>0.348</c:v>
                </c:pt>
                <c:pt idx="364">
                  <c:v>0.348</c:v>
                </c:pt>
                <c:pt idx="365">
                  <c:v>0.348</c:v>
                </c:pt>
                <c:pt idx="366">
                  <c:v>0.348</c:v>
                </c:pt>
                <c:pt idx="367">
                  <c:v>0.348</c:v>
                </c:pt>
                <c:pt idx="368">
                  <c:v>0.348</c:v>
                </c:pt>
                <c:pt idx="369">
                  <c:v>0.348</c:v>
                </c:pt>
                <c:pt idx="370">
                  <c:v>0.348</c:v>
                </c:pt>
                <c:pt idx="371">
                  <c:v>0.348</c:v>
                </c:pt>
                <c:pt idx="372">
                  <c:v>0.359</c:v>
                </c:pt>
                <c:pt idx="373">
                  <c:v>0.359</c:v>
                </c:pt>
                <c:pt idx="374">
                  <c:v>0.359</c:v>
                </c:pt>
                <c:pt idx="375">
                  <c:v>0.359</c:v>
                </c:pt>
                <c:pt idx="376">
                  <c:v>0.359</c:v>
                </c:pt>
                <c:pt idx="377">
                  <c:v>0.359</c:v>
                </c:pt>
                <c:pt idx="378">
                  <c:v>0.359</c:v>
                </c:pt>
                <c:pt idx="379">
                  <c:v>0.359</c:v>
                </c:pt>
                <c:pt idx="380">
                  <c:v>0.359</c:v>
                </c:pt>
                <c:pt idx="381">
                  <c:v>0.359</c:v>
                </c:pt>
                <c:pt idx="382">
                  <c:v>0.359</c:v>
                </c:pt>
                <c:pt idx="383">
                  <c:v>0.359</c:v>
                </c:pt>
                <c:pt idx="384">
                  <c:v>0.359</c:v>
                </c:pt>
                <c:pt idx="385">
                  <c:v>0.359</c:v>
                </c:pt>
                <c:pt idx="386">
                  <c:v>0.359</c:v>
                </c:pt>
                <c:pt idx="387">
                  <c:v>0.371900000000001</c:v>
                </c:pt>
                <c:pt idx="388">
                  <c:v>0.371900000000001</c:v>
                </c:pt>
                <c:pt idx="389">
                  <c:v>0.371900000000001</c:v>
                </c:pt>
                <c:pt idx="390">
                  <c:v>0.371900000000001</c:v>
                </c:pt>
                <c:pt idx="391">
                  <c:v>0.371900000000001</c:v>
                </c:pt>
                <c:pt idx="392">
                  <c:v>0.371900000000001</c:v>
                </c:pt>
                <c:pt idx="393">
                  <c:v>0.371900000000001</c:v>
                </c:pt>
                <c:pt idx="394">
                  <c:v>0.371900000000001</c:v>
                </c:pt>
                <c:pt idx="395">
                  <c:v>0.371900000000001</c:v>
                </c:pt>
                <c:pt idx="396">
                  <c:v>0.386100000000001</c:v>
                </c:pt>
                <c:pt idx="397">
                  <c:v>0.386100000000001</c:v>
                </c:pt>
                <c:pt idx="398">
                  <c:v>0.386100000000001</c:v>
                </c:pt>
                <c:pt idx="399">
                  <c:v>0.386100000000001</c:v>
                </c:pt>
                <c:pt idx="400">
                  <c:v>0.386100000000001</c:v>
                </c:pt>
                <c:pt idx="401">
                  <c:v>0.386100000000001</c:v>
                </c:pt>
                <c:pt idx="402">
                  <c:v>0.386100000000001</c:v>
                </c:pt>
                <c:pt idx="403">
                  <c:v>0.386100000000001</c:v>
                </c:pt>
                <c:pt idx="404">
                  <c:v>0.386100000000001</c:v>
                </c:pt>
                <c:pt idx="405">
                  <c:v>0.386100000000001</c:v>
                </c:pt>
                <c:pt idx="406">
                  <c:v>0.386100000000001</c:v>
                </c:pt>
                <c:pt idx="407">
                  <c:v>0.386100000000001</c:v>
                </c:pt>
                <c:pt idx="408">
                  <c:v>0.386100000000001</c:v>
                </c:pt>
                <c:pt idx="409">
                  <c:v>0.386100000000001</c:v>
                </c:pt>
                <c:pt idx="410">
                  <c:v>0.386100000000001</c:v>
                </c:pt>
                <c:pt idx="411">
                  <c:v>0.4023</c:v>
                </c:pt>
                <c:pt idx="412">
                  <c:v>0.4023</c:v>
                </c:pt>
                <c:pt idx="413">
                  <c:v>0.4023</c:v>
                </c:pt>
                <c:pt idx="414">
                  <c:v>0.4023</c:v>
                </c:pt>
                <c:pt idx="415">
                  <c:v>0.4023</c:v>
                </c:pt>
                <c:pt idx="416">
                  <c:v>0.4184</c:v>
                </c:pt>
                <c:pt idx="417">
                  <c:v>0.4184</c:v>
                </c:pt>
                <c:pt idx="418">
                  <c:v>0.4346</c:v>
                </c:pt>
                <c:pt idx="419">
                  <c:v>0.4346</c:v>
                </c:pt>
                <c:pt idx="420">
                  <c:v>0.4346</c:v>
                </c:pt>
                <c:pt idx="421">
                  <c:v>0.4346</c:v>
                </c:pt>
                <c:pt idx="422">
                  <c:v>0.4346</c:v>
                </c:pt>
                <c:pt idx="423">
                  <c:v>0.4346</c:v>
                </c:pt>
                <c:pt idx="424">
                  <c:v>0.4679</c:v>
                </c:pt>
                <c:pt idx="425">
                  <c:v>0.4679</c:v>
                </c:pt>
                <c:pt idx="426">
                  <c:v>0.4679</c:v>
                </c:pt>
                <c:pt idx="427">
                  <c:v>0.4679</c:v>
                </c:pt>
                <c:pt idx="428">
                  <c:v>0.4679</c:v>
                </c:pt>
                <c:pt idx="429">
                  <c:v>0.4679</c:v>
                </c:pt>
                <c:pt idx="430">
                  <c:v>0.4679</c:v>
                </c:pt>
                <c:pt idx="431">
                  <c:v>0.4679</c:v>
                </c:pt>
                <c:pt idx="432">
                  <c:v>0.4679</c:v>
                </c:pt>
                <c:pt idx="433">
                  <c:v>0.4679</c:v>
                </c:pt>
                <c:pt idx="434">
                  <c:v>0.4679</c:v>
                </c:pt>
                <c:pt idx="435">
                  <c:v>0.4679</c:v>
                </c:pt>
                <c:pt idx="436">
                  <c:v>0.4679</c:v>
                </c:pt>
                <c:pt idx="437">
                  <c:v>0.4876</c:v>
                </c:pt>
                <c:pt idx="438">
                  <c:v>0.4876</c:v>
                </c:pt>
                <c:pt idx="439">
                  <c:v>0.4876</c:v>
                </c:pt>
                <c:pt idx="440">
                  <c:v>0.4876</c:v>
                </c:pt>
                <c:pt idx="441">
                  <c:v>0.4876</c:v>
                </c:pt>
                <c:pt idx="442">
                  <c:v>0.4876</c:v>
                </c:pt>
                <c:pt idx="443">
                  <c:v>0.4876</c:v>
                </c:pt>
                <c:pt idx="444">
                  <c:v>0.5098</c:v>
                </c:pt>
                <c:pt idx="445">
                  <c:v>0.5098</c:v>
                </c:pt>
                <c:pt idx="446">
                  <c:v>0.5098</c:v>
                </c:pt>
                <c:pt idx="447">
                  <c:v>0.5098</c:v>
                </c:pt>
                <c:pt idx="448">
                  <c:v>0.5098</c:v>
                </c:pt>
                <c:pt idx="449">
                  <c:v>0.5098</c:v>
                </c:pt>
                <c:pt idx="450">
                  <c:v>0.5098</c:v>
                </c:pt>
                <c:pt idx="451">
                  <c:v>0.5098</c:v>
                </c:pt>
                <c:pt idx="452">
                  <c:v>0.5098</c:v>
                </c:pt>
                <c:pt idx="453">
                  <c:v>0.5098</c:v>
                </c:pt>
                <c:pt idx="454">
                  <c:v>0.5098</c:v>
                </c:pt>
                <c:pt idx="455">
                  <c:v>0.5098</c:v>
                </c:pt>
                <c:pt idx="456">
                  <c:v>0.5098</c:v>
                </c:pt>
                <c:pt idx="457">
                  <c:v>0.5098</c:v>
                </c:pt>
                <c:pt idx="458">
                  <c:v>0.5098</c:v>
                </c:pt>
                <c:pt idx="459">
                  <c:v>0.5098</c:v>
                </c:pt>
                <c:pt idx="460">
                  <c:v>0.5098</c:v>
                </c:pt>
                <c:pt idx="461">
                  <c:v>0.5098</c:v>
                </c:pt>
                <c:pt idx="462">
                  <c:v>0.5098</c:v>
                </c:pt>
                <c:pt idx="463">
                  <c:v>0.5098</c:v>
                </c:pt>
                <c:pt idx="464">
                  <c:v>0.5098</c:v>
                </c:pt>
                <c:pt idx="465">
                  <c:v>0.5098</c:v>
                </c:pt>
                <c:pt idx="466">
                  <c:v>0.5098</c:v>
                </c:pt>
                <c:pt idx="467">
                  <c:v>0.5098</c:v>
                </c:pt>
                <c:pt idx="468">
                  <c:v>0.5098</c:v>
                </c:pt>
                <c:pt idx="469">
                  <c:v>0.5098</c:v>
                </c:pt>
                <c:pt idx="470">
                  <c:v>0.5098</c:v>
                </c:pt>
                <c:pt idx="471">
                  <c:v>0.5098</c:v>
                </c:pt>
                <c:pt idx="472">
                  <c:v>0.5098</c:v>
                </c:pt>
                <c:pt idx="473">
                  <c:v>0.5098</c:v>
                </c:pt>
                <c:pt idx="474">
                  <c:v>0.5098</c:v>
                </c:pt>
                <c:pt idx="475">
                  <c:v>0.5098</c:v>
                </c:pt>
                <c:pt idx="476">
                  <c:v>0.5098</c:v>
                </c:pt>
                <c:pt idx="477">
                  <c:v>0.5098</c:v>
                </c:pt>
                <c:pt idx="478">
                  <c:v>0.5098</c:v>
                </c:pt>
                <c:pt idx="479">
                  <c:v>0.5098</c:v>
                </c:pt>
                <c:pt idx="480">
                  <c:v>0.5098</c:v>
                </c:pt>
                <c:pt idx="481">
                  <c:v>0.5098</c:v>
                </c:pt>
                <c:pt idx="482">
                  <c:v>0.5098</c:v>
                </c:pt>
                <c:pt idx="483">
                  <c:v>0.5098</c:v>
                </c:pt>
                <c:pt idx="484">
                  <c:v>0.5098</c:v>
                </c:pt>
                <c:pt idx="485">
                  <c:v>0.5098</c:v>
                </c:pt>
                <c:pt idx="486">
                  <c:v>0.5098</c:v>
                </c:pt>
                <c:pt idx="487">
                  <c:v>0.5098</c:v>
                </c:pt>
                <c:pt idx="488">
                  <c:v>0.5098</c:v>
                </c:pt>
                <c:pt idx="489">
                  <c:v>0.5098</c:v>
                </c:pt>
                <c:pt idx="490">
                  <c:v>0.5098</c:v>
                </c:pt>
                <c:pt idx="491">
                  <c:v>0.5098</c:v>
                </c:pt>
                <c:pt idx="492">
                  <c:v>0.5098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'Event KM Data (AT Test)'!$B$2</c:f>
              <c:strCache>
                <c:ptCount val="1"/>
                <c:pt idx="0">
                  <c:v>Mild             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'Event KM Data (AT Test)'!$A$3:$A$1000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0.0657</c:v>
                </c:pt>
                <c:pt idx="3">
                  <c:v>0.0657</c:v>
                </c:pt>
                <c:pt idx="4">
                  <c:v>0.23</c:v>
                </c:pt>
                <c:pt idx="5">
                  <c:v>0.23</c:v>
                </c:pt>
                <c:pt idx="6">
                  <c:v>0.2628</c:v>
                </c:pt>
                <c:pt idx="7">
                  <c:v>0.2628</c:v>
                </c:pt>
                <c:pt idx="8">
                  <c:v>0.5257</c:v>
                </c:pt>
                <c:pt idx="9">
                  <c:v>0.5257</c:v>
                </c:pt>
                <c:pt idx="10">
                  <c:v>0.722800000000001</c:v>
                </c:pt>
                <c:pt idx="11">
                  <c:v>0.722800000000001</c:v>
                </c:pt>
                <c:pt idx="12">
                  <c:v>0.952800000000001</c:v>
                </c:pt>
                <c:pt idx="13">
                  <c:v>0.952800000000001</c:v>
                </c:pt>
                <c:pt idx="14">
                  <c:v>0.952800000000001</c:v>
                </c:pt>
                <c:pt idx="15">
                  <c:v>0.9856</c:v>
                </c:pt>
                <c:pt idx="16">
                  <c:v>0.9856</c:v>
                </c:pt>
                <c:pt idx="17">
                  <c:v>1.0</c:v>
                </c:pt>
                <c:pt idx="18">
                  <c:v>1.215599999999996</c:v>
                </c:pt>
                <c:pt idx="19">
                  <c:v>1.215599999999996</c:v>
                </c:pt>
                <c:pt idx="20">
                  <c:v>1.3142</c:v>
                </c:pt>
                <c:pt idx="21">
                  <c:v>1.3142</c:v>
                </c:pt>
                <c:pt idx="22">
                  <c:v>1.445599999999996</c:v>
                </c:pt>
                <c:pt idx="23">
                  <c:v>1.445599999999996</c:v>
                </c:pt>
                <c:pt idx="24">
                  <c:v>1.478399999999997</c:v>
                </c:pt>
                <c:pt idx="25">
                  <c:v>1.478399999999997</c:v>
                </c:pt>
                <c:pt idx="26">
                  <c:v>1.5441</c:v>
                </c:pt>
                <c:pt idx="27">
                  <c:v>1.5441</c:v>
                </c:pt>
                <c:pt idx="28">
                  <c:v>1.708399999999997</c:v>
                </c:pt>
                <c:pt idx="29">
                  <c:v>1.708399999999997</c:v>
                </c:pt>
                <c:pt idx="30">
                  <c:v>1.839799999999997</c:v>
                </c:pt>
                <c:pt idx="31">
                  <c:v>1.839799999999997</c:v>
                </c:pt>
                <c:pt idx="32">
                  <c:v>1.8727</c:v>
                </c:pt>
                <c:pt idx="33">
                  <c:v>1.8727</c:v>
                </c:pt>
                <c:pt idx="34">
                  <c:v>2.0</c:v>
                </c:pt>
                <c:pt idx="35">
                  <c:v>2.2341</c:v>
                </c:pt>
                <c:pt idx="36">
                  <c:v>2.2341</c:v>
                </c:pt>
                <c:pt idx="37">
                  <c:v>2.2998</c:v>
                </c:pt>
                <c:pt idx="38">
                  <c:v>2.2998</c:v>
                </c:pt>
                <c:pt idx="39">
                  <c:v>2.5626</c:v>
                </c:pt>
                <c:pt idx="40">
                  <c:v>2.5626</c:v>
                </c:pt>
                <c:pt idx="41">
                  <c:v>2.6283</c:v>
                </c:pt>
                <c:pt idx="42">
                  <c:v>2.6283</c:v>
                </c:pt>
                <c:pt idx="43">
                  <c:v>2.7926</c:v>
                </c:pt>
                <c:pt idx="44">
                  <c:v>2.7926</c:v>
                </c:pt>
                <c:pt idx="45">
                  <c:v>2.858299999999997</c:v>
                </c:pt>
                <c:pt idx="46">
                  <c:v>2.858299999999997</c:v>
                </c:pt>
                <c:pt idx="47">
                  <c:v>3.0</c:v>
                </c:pt>
                <c:pt idx="48">
                  <c:v>3.0554</c:v>
                </c:pt>
                <c:pt idx="49">
                  <c:v>3.0554</c:v>
                </c:pt>
                <c:pt idx="50">
                  <c:v>3.318299999999997</c:v>
                </c:pt>
                <c:pt idx="51">
                  <c:v>3.318299999999997</c:v>
                </c:pt>
                <c:pt idx="52">
                  <c:v>3.482499999999998</c:v>
                </c:pt>
                <c:pt idx="53">
                  <c:v>3.482499999999998</c:v>
                </c:pt>
                <c:pt idx="54">
                  <c:v>3.5483</c:v>
                </c:pt>
                <c:pt idx="55">
                  <c:v>3.5483</c:v>
                </c:pt>
                <c:pt idx="56">
                  <c:v>3.9097</c:v>
                </c:pt>
                <c:pt idx="57">
                  <c:v>3.9097</c:v>
                </c:pt>
                <c:pt idx="58">
                  <c:v>3.942499999999998</c:v>
                </c:pt>
                <c:pt idx="59">
                  <c:v>3.942499999999998</c:v>
                </c:pt>
                <c:pt idx="60">
                  <c:v>4.0</c:v>
                </c:pt>
                <c:pt idx="61">
                  <c:v>4.271</c:v>
                </c:pt>
                <c:pt idx="62">
                  <c:v>4.271</c:v>
                </c:pt>
                <c:pt idx="63">
                  <c:v>4.4025</c:v>
                </c:pt>
                <c:pt idx="64">
                  <c:v>4.4025</c:v>
                </c:pt>
                <c:pt idx="65">
                  <c:v>4.8953</c:v>
                </c:pt>
                <c:pt idx="66">
                  <c:v>4.8953</c:v>
                </c:pt>
                <c:pt idx="67">
                  <c:v>5.0</c:v>
                </c:pt>
                <c:pt idx="68">
                  <c:v>5.0267</c:v>
                </c:pt>
                <c:pt idx="69">
                  <c:v>5.0267</c:v>
                </c:pt>
                <c:pt idx="70">
                  <c:v>5.0924</c:v>
                </c:pt>
                <c:pt idx="71">
                  <c:v>5.0924</c:v>
                </c:pt>
                <c:pt idx="72">
                  <c:v>5.190999999999994</c:v>
                </c:pt>
                <c:pt idx="73">
                  <c:v>5.190999999999994</c:v>
                </c:pt>
                <c:pt idx="74">
                  <c:v>5.650899999999995</c:v>
                </c:pt>
                <c:pt idx="75">
                  <c:v>5.650899999999995</c:v>
                </c:pt>
                <c:pt idx="76">
                  <c:v>5.7166</c:v>
                </c:pt>
                <c:pt idx="77">
                  <c:v>5.847999999999994</c:v>
                </c:pt>
                <c:pt idx="78">
                  <c:v>5.847999999999994</c:v>
                </c:pt>
                <c:pt idx="79">
                  <c:v>5.94660000000001</c:v>
                </c:pt>
                <c:pt idx="80">
                  <c:v>5.94660000000001</c:v>
                </c:pt>
                <c:pt idx="81">
                  <c:v>6.0</c:v>
                </c:pt>
                <c:pt idx="82">
                  <c:v>6.1437</c:v>
                </c:pt>
                <c:pt idx="83">
                  <c:v>6.1437</c:v>
                </c:pt>
                <c:pt idx="84">
                  <c:v>6.1766</c:v>
                </c:pt>
                <c:pt idx="85">
                  <c:v>6.340899999999999</c:v>
                </c:pt>
                <c:pt idx="86">
                  <c:v>6.340899999999999</c:v>
                </c:pt>
                <c:pt idx="87">
                  <c:v>6.40660000000001</c:v>
                </c:pt>
                <c:pt idx="88">
                  <c:v>6.40660000000001</c:v>
                </c:pt>
                <c:pt idx="89">
                  <c:v>6.43940000000001</c:v>
                </c:pt>
                <c:pt idx="90">
                  <c:v>6.43940000000001</c:v>
                </c:pt>
                <c:pt idx="91">
                  <c:v>6.767999999999991</c:v>
                </c:pt>
                <c:pt idx="92">
                  <c:v>6.767999999999991</c:v>
                </c:pt>
                <c:pt idx="93">
                  <c:v>7.0</c:v>
                </c:pt>
                <c:pt idx="94">
                  <c:v>7.162199999999987</c:v>
                </c:pt>
                <c:pt idx="95">
                  <c:v>7.162199999999987</c:v>
                </c:pt>
                <c:pt idx="96">
                  <c:v>7.392199999999994</c:v>
                </c:pt>
                <c:pt idx="97">
                  <c:v>7.392199999999994</c:v>
                </c:pt>
                <c:pt idx="98">
                  <c:v>7.7207</c:v>
                </c:pt>
                <c:pt idx="99">
                  <c:v>7.7207</c:v>
                </c:pt>
                <c:pt idx="100">
                  <c:v>7.7536</c:v>
                </c:pt>
                <c:pt idx="101">
                  <c:v>7.7536</c:v>
                </c:pt>
                <c:pt idx="102">
                  <c:v>7.884999999999994</c:v>
                </c:pt>
                <c:pt idx="103">
                  <c:v>7.884999999999994</c:v>
                </c:pt>
                <c:pt idx="104">
                  <c:v>8.0</c:v>
                </c:pt>
                <c:pt idx="105">
                  <c:v>8.016400000000002</c:v>
                </c:pt>
                <c:pt idx="106">
                  <c:v>8.016400000000002</c:v>
                </c:pt>
                <c:pt idx="107">
                  <c:v>8.049300000000001</c:v>
                </c:pt>
                <c:pt idx="108">
                  <c:v>8.049300000000001</c:v>
                </c:pt>
                <c:pt idx="109">
                  <c:v>8.0821</c:v>
                </c:pt>
                <c:pt idx="110">
                  <c:v>8.0821</c:v>
                </c:pt>
                <c:pt idx="111">
                  <c:v>8.279300000000001</c:v>
                </c:pt>
                <c:pt idx="112">
                  <c:v>8.279300000000001</c:v>
                </c:pt>
                <c:pt idx="113">
                  <c:v>8.345</c:v>
                </c:pt>
                <c:pt idx="114">
                  <c:v>8.345</c:v>
                </c:pt>
                <c:pt idx="115">
                  <c:v>8.4435</c:v>
                </c:pt>
                <c:pt idx="116">
                  <c:v>8.4435</c:v>
                </c:pt>
                <c:pt idx="117">
                  <c:v>8.542100000000001</c:v>
                </c:pt>
                <c:pt idx="118">
                  <c:v>8.542100000000001</c:v>
                </c:pt>
                <c:pt idx="119">
                  <c:v>8.7392</c:v>
                </c:pt>
                <c:pt idx="120">
                  <c:v>8.7392</c:v>
                </c:pt>
                <c:pt idx="121">
                  <c:v>8.7721</c:v>
                </c:pt>
                <c:pt idx="122">
                  <c:v>8.7721</c:v>
                </c:pt>
                <c:pt idx="123">
                  <c:v>8.804900000000003</c:v>
                </c:pt>
                <c:pt idx="124">
                  <c:v>8.804900000000003</c:v>
                </c:pt>
                <c:pt idx="125">
                  <c:v>9.0</c:v>
                </c:pt>
                <c:pt idx="126">
                  <c:v>9.0349</c:v>
                </c:pt>
                <c:pt idx="127">
                  <c:v>9.0349</c:v>
                </c:pt>
                <c:pt idx="128">
                  <c:v>9.2649</c:v>
                </c:pt>
                <c:pt idx="129">
                  <c:v>9.2649</c:v>
                </c:pt>
                <c:pt idx="130">
                  <c:v>9.3306</c:v>
                </c:pt>
                <c:pt idx="131">
                  <c:v>9.3306</c:v>
                </c:pt>
                <c:pt idx="132">
                  <c:v>9.790600000000001</c:v>
                </c:pt>
                <c:pt idx="133">
                  <c:v>9.790600000000001</c:v>
                </c:pt>
                <c:pt idx="134">
                  <c:v>9.9877</c:v>
                </c:pt>
                <c:pt idx="135">
                  <c:v>9.9877</c:v>
                </c:pt>
                <c:pt idx="136">
                  <c:v>10.0</c:v>
                </c:pt>
                <c:pt idx="137">
                  <c:v>11.0</c:v>
                </c:pt>
                <c:pt idx="138">
                  <c:v>11.269</c:v>
                </c:pt>
                <c:pt idx="139">
                  <c:v>11.269</c:v>
                </c:pt>
                <c:pt idx="140">
                  <c:v>11.36760000000002</c:v>
                </c:pt>
                <c:pt idx="141">
                  <c:v>11.36760000000002</c:v>
                </c:pt>
                <c:pt idx="142">
                  <c:v>11.6961</c:v>
                </c:pt>
                <c:pt idx="143">
                  <c:v>11.6961</c:v>
                </c:pt>
                <c:pt idx="144">
                  <c:v>12.0</c:v>
                </c:pt>
                <c:pt idx="145">
                  <c:v>12.1889</c:v>
                </c:pt>
                <c:pt idx="146">
                  <c:v>12.2218</c:v>
                </c:pt>
                <c:pt idx="147">
                  <c:v>12.2218</c:v>
                </c:pt>
                <c:pt idx="148">
                  <c:v>12.7803</c:v>
                </c:pt>
                <c:pt idx="149">
                  <c:v>12.846</c:v>
                </c:pt>
                <c:pt idx="150">
                  <c:v>13.0</c:v>
                </c:pt>
                <c:pt idx="151">
                  <c:v>13.7002</c:v>
                </c:pt>
                <c:pt idx="152">
                  <c:v>13.7002</c:v>
                </c:pt>
                <c:pt idx="153">
                  <c:v>13.7988</c:v>
                </c:pt>
                <c:pt idx="154">
                  <c:v>13.7988</c:v>
                </c:pt>
                <c:pt idx="155">
                  <c:v>13.7988</c:v>
                </c:pt>
                <c:pt idx="156">
                  <c:v>13.96300000000001</c:v>
                </c:pt>
                <c:pt idx="157">
                  <c:v>13.96300000000001</c:v>
                </c:pt>
                <c:pt idx="158">
                  <c:v>14.0</c:v>
                </c:pt>
                <c:pt idx="159">
                  <c:v>14.1273</c:v>
                </c:pt>
                <c:pt idx="160">
                  <c:v>14.1273</c:v>
                </c:pt>
                <c:pt idx="161">
                  <c:v>14.5873</c:v>
                </c:pt>
                <c:pt idx="162">
                  <c:v>14.5873</c:v>
                </c:pt>
                <c:pt idx="163">
                  <c:v>14.9815</c:v>
                </c:pt>
                <c:pt idx="164">
                  <c:v>14.9815</c:v>
                </c:pt>
                <c:pt idx="165">
                  <c:v>15.0</c:v>
                </c:pt>
                <c:pt idx="166">
                  <c:v>15.0472</c:v>
                </c:pt>
                <c:pt idx="167">
                  <c:v>15.0472</c:v>
                </c:pt>
                <c:pt idx="168">
                  <c:v>15.5729</c:v>
                </c:pt>
                <c:pt idx="169">
                  <c:v>15.5729</c:v>
                </c:pt>
                <c:pt idx="170">
                  <c:v>15.83570000000001</c:v>
                </c:pt>
                <c:pt idx="171">
                  <c:v>15.83570000000001</c:v>
                </c:pt>
                <c:pt idx="172">
                  <c:v>16.0</c:v>
                </c:pt>
                <c:pt idx="173">
                  <c:v>16.26279999999988</c:v>
                </c:pt>
                <c:pt idx="174">
                  <c:v>16.26279999999988</c:v>
                </c:pt>
                <c:pt idx="175">
                  <c:v>16.3614</c:v>
                </c:pt>
                <c:pt idx="176">
                  <c:v>16.3614</c:v>
                </c:pt>
                <c:pt idx="177">
                  <c:v>16.52569999999992</c:v>
                </c:pt>
                <c:pt idx="178">
                  <c:v>16.52569999999992</c:v>
                </c:pt>
                <c:pt idx="179">
                  <c:v>16.62419999999999</c:v>
                </c:pt>
                <c:pt idx="180">
                  <c:v>16.62419999999999</c:v>
                </c:pt>
                <c:pt idx="181">
                  <c:v>16.72279999999989</c:v>
                </c:pt>
                <c:pt idx="182">
                  <c:v>16.72279999999989</c:v>
                </c:pt>
                <c:pt idx="183">
                  <c:v>17.0</c:v>
                </c:pt>
                <c:pt idx="184">
                  <c:v>17.11700000000005</c:v>
                </c:pt>
                <c:pt idx="185">
                  <c:v>17.11700000000005</c:v>
                </c:pt>
                <c:pt idx="186">
                  <c:v>17.5113</c:v>
                </c:pt>
                <c:pt idx="187">
                  <c:v>17.5113</c:v>
                </c:pt>
                <c:pt idx="188">
                  <c:v>18.0</c:v>
                </c:pt>
                <c:pt idx="189">
                  <c:v>18.037</c:v>
                </c:pt>
                <c:pt idx="190">
                  <c:v>18.037</c:v>
                </c:pt>
                <c:pt idx="191">
                  <c:v>18.7925999999999</c:v>
                </c:pt>
                <c:pt idx="192">
                  <c:v>18.7925999999999</c:v>
                </c:pt>
                <c:pt idx="193">
                  <c:v>18.8583</c:v>
                </c:pt>
                <c:pt idx="194">
                  <c:v>18.8583</c:v>
                </c:pt>
                <c:pt idx="195">
                  <c:v>19.0</c:v>
                </c:pt>
                <c:pt idx="196">
                  <c:v>19.1869</c:v>
                </c:pt>
                <c:pt idx="197">
                  <c:v>19.1869</c:v>
                </c:pt>
                <c:pt idx="198">
                  <c:v>19.3511</c:v>
                </c:pt>
                <c:pt idx="199">
                  <c:v>19.3511</c:v>
                </c:pt>
                <c:pt idx="200">
                  <c:v>19.5154</c:v>
                </c:pt>
                <c:pt idx="201">
                  <c:v>19.5154</c:v>
                </c:pt>
                <c:pt idx="202">
                  <c:v>19.77819999999992</c:v>
                </c:pt>
                <c:pt idx="203">
                  <c:v>19.77819999999992</c:v>
                </c:pt>
                <c:pt idx="204">
                  <c:v>20.0</c:v>
                </c:pt>
                <c:pt idx="205">
                  <c:v>20.6982</c:v>
                </c:pt>
                <c:pt idx="206">
                  <c:v>20.6982</c:v>
                </c:pt>
                <c:pt idx="207">
                  <c:v>21.0</c:v>
                </c:pt>
                <c:pt idx="208">
                  <c:v>21.3552</c:v>
                </c:pt>
                <c:pt idx="209">
                  <c:v>21.3552</c:v>
                </c:pt>
                <c:pt idx="210">
                  <c:v>21.4538</c:v>
                </c:pt>
                <c:pt idx="211">
                  <c:v>21.4538</c:v>
                </c:pt>
                <c:pt idx="212">
                  <c:v>22.0</c:v>
                </c:pt>
                <c:pt idx="213">
                  <c:v>22.078</c:v>
                </c:pt>
                <c:pt idx="214">
                  <c:v>22.078</c:v>
                </c:pt>
                <c:pt idx="215">
                  <c:v>22.11090000000005</c:v>
                </c:pt>
                <c:pt idx="216">
                  <c:v>22.11090000000005</c:v>
                </c:pt>
                <c:pt idx="217">
                  <c:v>22.40659999999992</c:v>
                </c:pt>
                <c:pt idx="218">
                  <c:v>22.9650999999999</c:v>
                </c:pt>
                <c:pt idx="219">
                  <c:v>23.0</c:v>
                </c:pt>
                <c:pt idx="220">
                  <c:v>23.4908</c:v>
                </c:pt>
                <c:pt idx="221">
                  <c:v>23.4908</c:v>
                </c:pt>
                <c:pt idx="222">
                  <c:v>23.4908</c:v>
                </c:pt>
                <c:pt idx="223">
                  <c:v>23.81929999999999</c:v>
                </c:pt>
                <c:pt idx="224">
                  <c:v>23.98359999999989</c:v>
                </c:pt>
                <c:pt idx="225">
                  <c:v>23.98359999999989</c:v>
                </c:pt>
                <c:pt idx="226">
                  <c:v>23.98359999999989</c:v>
                </c:pt>
                <c:pt idx="227">
                  <c:v>24.0</c:v>
                </c:pt>
                <c:pt idx="228">
                  <c:v>24.1807</c:v>
                </c:pt>
                <c:pt idx="229">
                  <c:v>24.4434999999999</c:v>
                </c:pt>
                <c:pt idx="230">
                  <c:v>24.4764</c:v>
                </c:pt>
                <c:pt idx="231">
                  <c:v>24.4764</c:v>
                </c:pt>
                <c:pt idx="232">
                  <c:v>24.77209999999992</c:v>
                </c:pt>
                <c:pt idx="233">
                  <c:v>24.80490000000004</c:v>
                </c:pt>
                <c:pt idx="234">
                  <c:v>24.90349999999992</c:v>
                </c:pt>
                <c:pt idx="235">
                  <c:v>24.96919999999992</c:v>
                </c:pt>
                <c:pt idx="236">
                  <c:v>25.0</c:v>
                </c:pt>
                <c:pt idx="237">
                  <c:v>25.03490000000005</c:v>
                </c:pt>
                <c:pt idx="238">
                  <c:v>25.06779999999995</c:v>
                </c:pt>
                <c:pt idx="239">
                  <c:v>25.13350000000001</c:v>
                </c:pt>
                <c:pt idx="240">
                  <c:v>25.2649</c:v>
                </c:pt>
                <c:pt idx="241">
                  <c:v>25.52769999999999</c:v>
                </c:pt>
                <c:pt idx="242">
                  <c:v>25.56059999999992</c:v>
                </c:pt>
                <c:pt idx="243">
                  <c:v>25.6263</c:v>
                </c:pt>
                <c:pt idx="244">
                  <c:v>26.0</c:v>
                </c:pt>
                <c:pt idx="245">
                  <c:v>26.0862</c:v>
                </c:pt>
                <c:pt idx="246">
                  <c:v>26.0862</c:v>
                </c:pt>
                <c:pt idx="247">
                  <c:v>26.152</c:v>
                </c:pt>
                <c:pt idx="248">
                  <c:v>26.152</c:v>
                </c:pt>
                <c:pt idx="249">
                  <c:v>26.48049999999989</c:v>
                </c:pt>
                <c:pt idx="250">
                  <c:v>26.48049999999989</c:v>
                </c:pt>
                <c:pt idx="251">
                  <c:v>26.64480000000004</c:v>
                </c:pt>
                <c:pt idx="252">
                  <c:v>26.7105</c:v>
                </c:pt>
                <c:pt idx="253">
                  <c:v>26.74329999999996</c:v>
                </c:pt>
                <c:pt idx="254">
                  <c:v>26.74329999999996</c:v>
                </c:pt>
                <c:pt idx="255">
                  <c:v>26.77619999999999</c:v>
                </c:pt>
                <c:pt idx="256">
                  <c:v>26.77619999999999</c:v>
                </c:pt>
                <c:pt idx="257">
                  <c:v>26.8419</c:v>
                </c:pt>
                <c:pt idx="258">
                  <c:v>26.8419</c:v>
                </c:pt>
                <c:pt idx="259">
                  <c:v>27.0</c:v>
                </c:pt>
                <c:pt idx="260">
                  <c:v>27.1704</c:v>
                </c:pt>
                <c:pt idx="261">
                  <c:v>27.1704</c:v>
                </c:pt>
                <c:pt idx="262">
                  <c:v>28.0</c:v>
                </c:pt>
                <c:pt idx="263">
                  <c:v>28.3203</c:v>
                </c:pt>
                <c:pt idx="264">
                  <c:v>28.3203</c:v>
                </c:pt>
                <c:pt idx="265">
                  <c:v>28.38599999999998</c:v>
                </c:pt>
                <c:pt idx="266">
                  <c:v>28.51749999999999</c:v>
                </c:pt>
                <c:pt idx="267">
                  <c:v>28.51749999999999</c:v>
                </c:pt>
                <c:pt idx="268">
                  <c:v>28.58319999999996</c:v>
                </c:pt>
                <c:pt idx="269">
                  <c:v>28.58319999999996</c:v>
                </c:pt>
                <c:pt idx="270">
                  <c:v>29.0</c:v>
                </c:pt>
                <c:pt idx="271">
                  <c:v>29.0103</c:v>
                </c:pt>
                <c:pt idx="272">
                  <c:v>29.0103</c:v>
                </c:pt>
                <c:pt idx="273">
                  <c:v>29.1417</c:v>
                </c:pt>
                <c:pt idx="274">
                  <c:v>29.1417</c:v>
                </c:pt>
                <c:pt idx="275">
                  <c:v>29.27309999999999</c:v>
                </c:pt>
                <c:pt idx="276">
                  <c:v>29.27309999999999</c:v>
                </c:pt>
                <c:pt idx="277">
                  <c:v>30.0</c:v>
                </c:pt>
                <c:pt idx="278">
                  <c:v>30.58729999999996</c:v>
                </c:pt>
                <c:pt idx="279">
                  <c:v>30.58729999999996</c:v>
                </c:pt>
                <c:pt idx="280">
                  <c:v>31.0</c:v>
                </c:pt>
                <c:pt idx="281">
                  <c:v>31.01439999999999</c:v>
                </c:pt>
                <c:pt idx="282">
                  <c:v>31.01439999999999</c:v>
                </c:pt>
                <c:pt idx="283">
                  <c:v>31.6386</c:v>
                </c:pt>
                <c:pt idx="284">
                  <c:v>31.67150000000001</c:v>
                </c:pt>
                <c:pt idx="285">
                  <c:v>31.67150000000001</c:v>
                </c:pt>
                <c:pt idx="286">
                  <c:v>31.7043</c:v>
                </c:pt>
                <c:pt idx="287">
                  <c:v>31.7043</c:v>
                </c:pt>
                <c:pt idx="288">
                  <c:v>32.0</c:v>
                </c:pt>
                <c:pt idx="289">
                  <c:v>32.06570000000007</c:v>
                </c:pt>
                <c:pt idx="290">
                  <c:v>32.06570000000007</c:v>
                </c:pt>
                <c:pt idx="291">
                  <c:v>32.2957000000001</c:v>
                </c:pt>
                <c:pt idx="292">
                  <c:v>32.2957000000001</c:v>
                </c:pt>
                <c:pt idx="293">
                  <c:v>32.3614</c:v>
                </c:pt>
                <c:pt idx="294">
                  <c:v>32.3614</c:v>
                </c:pt>
                <c:pt idx="295">
                  <c:v>32.52570000000007</c:v>
                </c:pt>
                <c:pt idx="296">
                  <c:v>32.52570000000007</c:v>
                </c:pt>
                <c:pt idx="297">
                  <c:v>32.5914</c:v>
                </c:pt>
                <c:pt idx="298">
                  <c:v>32.5914</c:v>
                </c:pt>
                <c:pt idx="299">
                  <c:v>33.0</c:v>
                </c:pt>
                <c:pt idx="300">
                  <c:v>33.117</c:v>
                </c:pt>
                <c:pt idx="301">
                  <c:v>33.117</c:v>
                </c:pt>
                <c:pt idx="302">
                  <c:v>33.2156</c:v>
                </c:pt>
                <c:pt idx="303">
                  <c:v>33.2156</c:v>
                </c:pt>
                <c:pt idx="304">
                  <c:v>33.2813</c:v>
                </c:pt>
                <c:pt idx="305">
                  <c:v>33.2813</c:v>
                </c:pt>
                <c:pt idx="306">
                  <c:v>33.57700000000001</c:v>
                </c:pt>
                <c:pt idx="307">
                  <c:v>33.77410000000001</c:v>
                </c:pt>
                <c:pt idx="308">
                  <c:v>33.807</c:v>
                </c:pt>
                <c:pt idx="309">
                  <c:v>33.807</c:v>
                </c:pt>
                <c:pt idx="310">
                  <c:v>33.9713</c:v>
                </c:pt>
                <c:pt idx="311">
                  <c:v>33.9713</c:v>
                </c:pt>
                <c:pt idx="312">
                  <c:v>34.0</c:v>
                </c:pt>
                <c:pt idx="313">
                  <c:v>34.0698</c:v>
                </c:pt>
                <c:pt idx="314">
                  <c:v>34.0698</c:v>
                </c:pt>
                <c:pt idx="315">
                  <c:v>34.2012</c:v>
                </c:pt>
                <c:pt idx="316">
                  <c:v>34.23410000000001</c:v>
                </c:pt>
                <c:pt idx="317">
                  <c:v>34.26690000000007</c:v>
                </c:pt>
                <c:pt idx="318">
                  <c:v>34.3984</c:v>
                </c:pt>
                <c:pt idx="319">
                  <c:v>34.4312</c:v>
                </c:pt>
                <c:pt idx="320">
                  <c:v>34.49690000000001</c:v>
                </c:pt>
                <c:pt idx="321">
                  <c:v>34.6612</c:v>
                </c:pt>
                <c:pt idx="322">
                  <c:v>34.79260000000007</c:v>
                </c:pt>
                <c:pt idx="323">
                  <c:v>34.9569</c:v>
                </c:pt>
                <c:pt idx="324">
                  <c:v>35.0</c:v>
                </c:pt>
                <c:pt idx="325">
                  <c:v>35.08830000000001</c:v>
                </c:pt>
                <c:pt idx="326">
                  <c:v>35.1869</c:v>
                </c:pt>
                <c:pt idx="327">
                  <c:v>35.3511</c:v>
                </c:pt>
                <c:pt idx="328">
                  <c:v>35.3511</c:v>
                </c:pt>
                <c:pt idx="329">
                  <c:v>35.4168</c:v>
                </c:pt>
                <c:pt idx="330">
                  <c:v>35.4497</c:v>
                </c:pt>
                <c:pt idx="331">
                  <c:v>35.4825</c:v>
                </c:pt>
                <c:pt idx="332">
                  <c:v>35.4825</c:v>
                </c:pt>
                <c:pt idx="333">
                  <c:v>35.4825</c:v>
                </c:pt>
                <c:pt idx="334">
                  <c:v>35.5154</c:v>
                </c:pt>
                <c:pt idx="335">
                  <c:v>35.64680000000001</c:v>
                </c:pt>
                <c:pt idx="336">
                  <c:v>35.67970000000001</c:v>
                </c:pt>
                <c:pt idx="337">
                  <c:v>35.71250000000001</c:v>
                </c:pt>
                <c:pt idx="338">
                  <c:v>35.77820000000001</c:v>
                </c:pt>
                <c:pt idx="339">
                  <c:v>35.8768</c:v>
                </c:pt>
                <c:pt idx="340">
                  <c:v>35.9097</c:v>
                </c:pt>
                <c:pt idx="341">
                  <c:v>35.9425</c:v>
                </c:pt>
                <c:pt idx="342">
                  <c:v>35.9754</c:v>
                </c:pt>
                <c:pt idx="343">
                  <c:v>36.0</c:v>
                </c:pt>
                <c:pt idx="344">
                  <c:v>36.0082</c:v>
                </c:pt>
                <c:pt idx="345">
                  <c:v>36.0411</c:v>
                </c:pt>
                <c:pt idx="346">
                  <c:v>36.1396</c:v>
                </c:pt>
                <c:pt idx="347">
                  <c:v>36.17250000000006</c:v>
                </c:pt>
                <c:pt idx="348">
                  <c:v>36.271</c:v>
                </c:pt>
                <c:pt idx="349">
                  <c:v>36.3039</c:v>
                </c:pt>
                <c:pt idx="350">
                  <c:v>36.3368</c:v>
                </c:pt>
                <c:pt idx="351">
                  <c:v>36.4025</c:v>
                </c:pt>
                <c:pt idx="352">
                  <c:v>36.4025</c:v>
                </c:pt>
                <c:pt idx="353">
                  <c:v>36.4025</c:v>
                </c:pt>
                <c:pt idx="354">
                  <c:v>36.43530000000001</c:v>
                </c:pt>
                <c:pt idx="355">
                  <c:v>36.4682</c:v>
                </c:pt>
                <c:pt idx="356">
                  <c:v>36.501</c:v>
                </c:pt>
                <c:pt idx="357">
                  <c:v>36.5339</c:v>
                </c:pt>
                <c:pt idx="358">
                  <c:v>36.5996</c:v>
                </c:pt>
                <c:pt idx="359">
                  <c:v>36.63240000000001</c:v>
                </c:pt>
                <c:pt idx="360">
                  <c:v>36.66530000000008</c:v>
                </c:pt>
                <c:pt idx="361">
                  <c:v>36.69820000000007</c:v>
                </c:pt>
                <c:pt idx="362">
                  <c:v>36.731</c:v>
                </c:pt>
                <c:pt idx="363">
                  <c:v>36.76390000000007</c:v>
                </c:pt>
                <c:pt idx="364">
                  <c:v>36.79670000000008</c:v>
                </c:pt>
                <c:pt idx="365">
                  <c:v>36.8624</c:v>
                </c:pt>
                <c:pt idx="366">
                  <c:v>36.89530000000001</c:v>
                </c:pt>
                <c:pt idx="367">
                  <c:v>36.92810000000007</c:v>
                </c:pt>
                <c:pt idx="368">
                  <c:v>36.96100000000001</c:v>
                </c:pt>
                <c:pt idx="369">
                  <c:v>36.9938</c:v>
                </c:pt>
                <c:pt idx="370">
                  <c:v>37.0</c:v>
                </c:pt>
                <c:pt idx="371">
                  <c:v>37.02670000000001</c:v>
                </c:pt>
                <c:pt idx="372">
                  <c:v>37.02670000000001</c:v>
                </c:pt>
                <c:pt idx="373">
                  <c:v>37.09240000000001</c:v>
                </c:pt>
                <c:pt idx="374">
                  <c:v>37.1253000000001</c:v>
                </c:pt>
                <c:pt idx="375">
                  <c:v>37.15810000000001</c:v>
                </c:pt>
                <c:pt idx="376">
                  <c:v>37.191</c:v>
                </c:pt>
                <c:pt idx="377">
                  <c:v>37.191</c:v>
                </c:pt>
                <c:pt idx="378">
                  <c:v>37.22380000000001</c:v>
                </c:pt>
                <c:pt idx="379">
                  <c:v>37.2567</c:v>
                </c:pt>
                <c:pt idx="380">
                  <c:v>37.28950000000001</c:v>
                </c:pt>
                <c:pt idx="381">
                  <c:v>37.3224</c:v>
                </c:pt>
                <c:pt idx="382">
                  <c:v>37.3224</c:v>
                </c:pt>
                <c:pt idx="383">
                  <c:v>37.3552</c:v>
                </c:pt>
                <c:pt idx="384">
                  <c:v>37.4209</c:v>
                </c:pt>
                <c:pt idx="385">
                  <c:v>37.78230000000006</c:v>
                </c:pt>
                <c:pt idx="386">
                  <c:v>37.9466</c:v>
                </c:pt>
                <c:pt idx="387">
                  <c:v>37.9466</c:v>
                </c:pt>
                <c:pt idx="388">
                  <c:v>37.9466</c:v>
                </c:pt>
                <c:pt idx="389">
                  <c:v>37.9795</c:v>
                </c:pt>
                <c:pt idx="390">
                  <c:v>38.0</c:v>
                </c:pt>
                <c:pt idx="391">
                  <c:v>38.0123</c:v>
                </c:pt>
                <c:pt idx="392">
                  <c:v>38.2094</c:v>
                </c:pt>
                <c:pt idx="393">
                  <c:v>38.3409</c:v>
                </c:pt>
                <c:pt idx="394">
                  <c:v>38.4066</c:v>
                </c:pt>
                <c:pt idx="395">
                  <c:v>38.6037</c:v>
                </c:pt>
                <c:pt idx="396">
                  <c:v>38.6037</c:v>
                </c:pt>
                <c:pt idx="397">
                  <c:v>38.6366</c:v>
                </c:pt>
                <c:pt idx="398">
                  <c:v>38.8337</c:v>
                </c:pt>
                <c:pt idx="399">
                  <c:v>38.8994</c:v>
                </c:pt>
                <c:pt idx="400">
                  <c:v>38.9979</c:v>
                </c:pt>
                <c:pt idx="401">
                  <c:v>39.0</c:v>
                </c:pt>
                <c:pt idx="402">
                  <c:v>39.5565</c:v>
                </c:pt>
                <c:pt idx="403">
                  <c:v>39.5565</c:v>
                </c:pt>
                <c:pt idx="404">
                  <c:v>39.8193</c:v>
                </c:pt>
                <c:pt idx="405">
                  <c:v>40.0</c:v>
                </c:pt>
                <c:pt idx="406">
                  <c:v>40.6407</c:v>
                </c:pt>
                <c:pt idx="407">
                  <c:v>40.67350000000001</c:v>
                </c:pt>
                <c:pt idx="408">
                  <c:v>41.0</c:v>
                </c:pt>
                <c:pt idx="409">
                  <c:v>41.0349</c:v>
                </c:pt>
                <c:pt idx="410">
                  <c:v>41.92200000000001</c:v>
                </c:pt>
                <c:pt idx="411">
                  <c:v>41.92200000000001</c:v>
                </c:pt>
                <c:pt idx="412">
                  <c:v>41.9877</c:v>
                </c:pt>
                <c:pt idx="413">
                  <c:v>42.0</c:v>
                </c:pt>
                <c:pt idx="414">
                  <c:v>42.6448</c:v>
                </c:pt>
                <c:pt idx="415">
                  <c:v>42.7105</c:v>
                </c:pt>
                <c:pt idx="416">
                  <c:v>42.7105</c:v>
                </c:pt>
                <c:pt idx="417">
                  <c:v>42.74330000000001</c:v>
                </c:pt>
                <c:pt idx="418">
                  <c:v>42.74330000000001</c:v>
                </c:pt>
                <c:pt idx="419">
                  <c:v>42.9733</c:v>
                </c:pt>
                <c:pt idx="420">
                  <c:v>43.0</c:v>
                </c:pt>
                <c:pt idx="421">
                  <c:v>43.26900000000001</c:v>
                </c:pt>
                <c:pt idx="422">
                  <c:v>44.0</c:v>
                </c:pt>
                <c:pt idx="423">
                  <c:v>44.1561</c:v>
                </c:pt>
                <c:pt idx="424">
                  <c:v>44.1561</c:v>
                </c:pt>
                <c:pt idx="425">
                  <c:v>44.2218</c:v>
                </c:pt>
                <c:pt idx="426">
                  <c:v>44.2218</c:v>
                </c:pt>
                <c:pt idx="427">
                  <c:v>44.2218</c:v>
                </c:pt>
                <c:pt idx="428">
                  <c:v>45.0</c:v>
                </c:pt>
                <c:pt idx="429">
                  <c:v>45.076</c:v>
                </c:pt>
                <c:pt idx="430">
                  <c:v>45.1088</c:v>
                </c:pt>
                <c:pt idx="431">
                  <c:v>45.1745</c:v>
                </c:pt>
                <c:pt idx="432">
                  <c:v>45.5688</c:v>
                </c:pt>
                <c:pt idx="433">
                  <c:v>45.6345</c:v>
                </c:pt>
                <c:pt idx="434">
                  <c:v>46.0</c:v>
                </c:pt>
                <c:pt idx="435">
                  <c:v>46.06160000000001</c:v>
                </c:pt>
                <c:pt idx="436">
                  <c:v>46.1602</c:v>
                </c:pt>
                <c:pt idx="437">
                  <c:v>46.1602</c:v>
                </c:pt>
                <c:pt idx="438">
                  <c:v>46.19300000000001</c:v>
                </c:pt>
                <c:pt idx="439">
                  <c:v>46.423</c:v>
                </c:pt>
                <c:pt idx="440">
                  <c:v>46.4559</c:v>
                </c:pt>
                <c:pt idx="441">
                  <c:v>46.52160000000001</c:v>
                </c:pt>
                <c:pt idx="442">
                  <c:v>46.7515</c:v>
                </c:pt>
                <c:pt idx="443">
                  <c:v>46.9158</c:v>
                </c:pt>
                <c:pt idx="444">
                  <c:v>46.9158</c:v>
                </c:pt>
                <c:pt idx="445">
                  <c:v>46.9158</c:v>
                </c:pt>
                <c:pt idx="446">
                  <c:v>46.9487</c:v>
                </c:pt>
                <c:pt idx="447">
                  <c:v>46.9815</c:v>
                </c:pt>
                <c:pt idx="448">
                  <c:v>47.0</c:v>
                </c:pt>
                <c:pt idx="449">
                  <c:v>47.1458</c:v>
                </c:pt>
                <c:pt idx="450">
                  <c:v>47.2772</c:v>
                </c:pt>
                <c:pt idx="451">
                  <c:v>47.3429</c:v>
                </c:pt>
                <c:pt idx="452">
                  <c:v>47.6715</c:v>
                </c:pt>
                <c:pt idx="453">
                  <c:v>47.8029</c:v>
                </c:pt>
                <c:pt idx="454">
                  <c:v>47.9014</c:v>
                </c:pt>
                <c:pt idx="455">
                  <c:v>47.9343</c:v>
                </c:pt>
                <c:pt idx="456">
                  <c:v>47.9671</c:v>
                </c:pt>
                <c:pt idx="457">
                  <c:v>48.0</c:v>
                </c:pt>
                <c:pt idx="458">
                  <c:v>48.03290000000001</c:v>
                </c:pt>
                <c:pt idx="459">
                  <c:v>48.09860000000001</c:v>
                </c:pt>
                <c:pt idx="460">
                  <c:v>48.13140000000001</c:v>
                </c:pt>
                <c:pt idx="461">
                  <c:v>48.26280000000001</c:v>
                </c:pt>
                <c:pt idx="462">
                  <c:v>48.46</c:v>
                </c:pt>
                <c:pt idx="463">
                  <c:v>48.6899</c:v>
                </c:pt>
                <c:pt idx="464">
                  <c:v>48.7556</c:v>
                </c:pt>
                <c:pt idx="465">
                  <c:v>49.0</c:v>
                </c:pt>
                <c:pt idx="466">
                  <c:v>49.0513</c:v>
                </c:pt>
                <c:pt idx="467">
                  <c:v>49.1499</c:v>
                </c:pt>
                <c:pt idx="468">
                  <c:v>49.1499</c:v>
                </c:pt>
                <c:pt idx="469">
                  <c:v>49.24850000000007</c:v>
                </c:pt>
                <c:pt idx="470">
                  <c:v>49.6099</c:v>
                </c:pt>
                <c:pt idx="471">
                  <c:v>50.0</c:v>
                </c:pt>
                <c:pt idx="472">
                  <c:v>50.29980000000001</c:v>
                </c:pt>
                <c:pt idx="473">
                  <c:v>51.0</c:v>
                </c:pt>
                <c:pt idx="474">
                  <c:v>51.1869</c:v>
                </c:pt>
                <c:pt idx="475">
                  <c:v>52.0</c:v>
                </c:pt>
                <c:pt idx="476">
                  <c:v>52.69820000000007</c:v>
                </c:pt>
                <c:pt idx="477">
                  <c:v>53.0</c:v>
                </c:pt>
                <c:pt idx="478">
                  <c:v>54.0</c:v>
                </c:pt>
                <c:pt idx="479">
                  <c:v>55.0</c:v>
                </c:pt>
                <c:pt idx="480">
                  <c:v>56.0</c:v>
                </c:pt>
                <c:pt idx="481">
                  <c:v>57.0</c:v>
                </c:pt>
                <c:pt idx="482">
                  <c:v>57.0349</c:v>
                </c:pt>
                <c:pt idx="483">
                  <c:v>58.0</c:v>
                </c:pt>
                <c:pt idx="484">
                  <c:v>58.67760000000001</c:v>
                </c:pt>
                <c:pt idx="485">
                  <c:v>59.0</c:v>
                </c:pt>
                <c:pt idx="486">
                  <c:v>60.0</c:v>
                </c:pt>
                <c:pt idx="487">
                  <c:v>60.7146</c:v>
                </c:pt>
                <c:pt idx="488">
                  <c:v>60.7146</c:v>
                </c:pt>
                <c:pt idx="489">
                  <c:v>61.0</c:v>
                </c:pt>
                <c:pt idx="490">
                  <c:v>61.2074</c:v>
                </c:pt>
                <c:pt idx="491">
                  <c:v>61.2074</c:v>
                </c:pt>
                <c:pt idx="492">
                  <c:v>62.0</c:v>
                </c:pt>
              </c:numCache>
            </c:numRef>
          </c:xVal>
          <c:yVal>
            <c:numRef>
              <c:f>'Event KM Data (AT Test)'!$Q$3:$Q$724</c:f>
              <c:numCache>
                <c:formatCode>General</c:formatCode>
                <c:ptCount val="72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0.00720000000000001</c:v>
                </c:pt>
                <c:pt idx="6">
                  <c:v>0.00720000000000001</c:v>
                </c:pt>
                <c:pt idx="7">
                  <c:v>0.00720000000000001</c:v>
                </c:pt>
                <c:pt idx="8">
                  <c:v>0.00720000000000001</c:v>
                </c:pt>
                <c:pt idx="9">
                  <c:v>0.0144</c:v>
                </c:pt>
                <c:pt idx="10">
                  <c:v>0.0144</c:v>
                </c:pt>
                <c:pt idx="11">
                  <c:v>0.0216</c:v>
                </c:pt>
                <c:pt idx="12">
                  <c:v>0.0216</c:v>
                </c:pt>
                <c:pt idx="13">
                  <c:v>0.0288</c:v>
                </c:pt>
                <c:pt idx="14">
                  <c:v>0.0288</c:v>
                </c:pt>
                <c:pt idx="15">
                  <c:v>0.0288</c:v>
                </c:pt>
                <c:pt idx="16">
                  <c:v>0.0288</c:v>
                </c:pt>
                <c:pt idx="17">
                  <c:v>0.0288</c:v>
                </c:pt>
                <c:pt idx="18">
                  <c:v>0.0288</c:v>
                </c:pt>
                <c:pt idx="19">
                  <c:v>0.036</c:v>
                </c:pt>
                <c:pt idx="20">
                  <c:v>0.036</c:v>
                </c:pt>
                <c:pt idx="21">
                  <c:v>0.036</c:v>
                </c:pt>
                <c:pt idx="22">
                  <c:v>0.036</c:v>
                </c:pt>
                <c:pt idx="23">
                  <c:v>0.0432</c:v>
                </c:pt>
                <c:pt idx="24">
                  <c:v>0.0432</c:v>
                </c:pt>
                <c:pt idx="25">
                  <c:v>0.0504</c:v>
                </c:pt>
                <c:pt idx="26">
                  <c:v>0.0504</c:v>
                </c:pt>
                <c:pt idx="27">
                  <c:v>0.0576</c:v>
                </c:pt>
                <c:pt idx="28">
                  <c:v>0.0576</c:v>
                </c:pt>
                <c:pt idx="29">
                  <c:v>0.0647</c:v>
                </c:pt>
                <c:pt idx="30">
                  <c:v>0.0647</c:v>
                </c:pt>
                <c:pt idx="31">
                  <c:v>0.0647</c:v>
                </c:pt>
                <c:pt idx="32">
                  <c:v>0.0647</c:v>
                </c:pt>
                <c:pt idx="33">
                  <c:v>0.0719</c:v>
                </c:pt>
                <c:pt idx="34">
                  <c:v>0.0719</c:v>
                </c:pt>
                <c:pt idx="35">
                  <c:v>0.0719</c:v>
                </c:pt>
                <c:pt idx="36">
                  <c:v>0.0791</c:v>
                </c:pt>
                <c:pt idx="37">
                  <c:v>0.0791</c:v>
                </c:pt>
                <c:pt idx="38">
                  <c:v>0.0791</c:v>
                </c:pt>
                <c:pt idx="39">
                  <c:v>0.0791</c:v>
                </c:pt>
                <c:pt idx="40">
                  <c:v>0.0863</c:v>
                </c:pt>
                <c:pt idx="41">
                  <c:v>0.0863</c:v>
                </c:pt>
                <c:pt idx="42">
                  <c:v>0.0935000000000003</c:v>
                </c:pt>
                <c:pt idx="43">
                  <c:v>0.0935000000000003</c:v>
                </c:pt>
                <c:pt idx="44">
                  <c:v>0.0935000000000003</c:v>
                </c:pt>
                <c:pt idx="45">
                  <c:v>0.0935000000000003</c:v>
                </c:pt>
                <c:pt idx="46">
                  <c:v>0.1007</c:v>
                </c:pt>
                <c:pt idx="47">
                  <c:v>0.1007</c:v>
                </c:pt>
                <c:pt idx="48">
                  <c:v>0.1007</c:v>
                </c:pt>
                <c:pt idx="49">
                  <c:v>0.1007</c:v>
                </c:pt>
                <c:pt idx="50">
                  <c:v>0.1007</c:v>
                </c:pt>
                <c:pt idx="51">
                  <c:v>0.1079</c:v>
                </c:pt>
                <c:pt idx="52">
                  <c:v>0.1079</c:v>
                </c:pt>
                <c:pt idx="53">
                  <c:v>0.1079</c:v>
                </c:pt>
                <c:pt idx="54">
                  <c:v>0.1079</c:v>
                </c:pt>
                <c:pt idx="55">
                  <c:v>0.1079</c:v>
                </c:pt>
                <c:pt idx="56">
                  <c:v>0.1079</c:v>
                </c:pt>
                <c:pt idx="57">
                  <c:v>0.1151</c:v>
                </c:pt>
                <c:pt idx="58">
                  <c:v>0.1151</c:v>
                </c:pt>
                <c:pt idx="59">
                  <c:v>0.1151</c:v>
                </c:pt>
                <c:pt idx="60">
                  <c:v>0.1151</c:v>
                </c:pt>
                <c:pt idx="61">
                  <c:v>0.1151</c:v>
                </c:pt>
                <c:pt idx="62">
                  <c:v>0.1151</c:v>
                </c:pt>
                <c:pt idx="63">
                  <c:v>0.1151</c:v>
                </c:pt>
                <c:pt idx="64">
                  <c:v>0.1223</c:v>
                </c:pt>
                <c:pt idx="65">
                  <c:v>0.1223</c:v>
                </c:pt>
                <c:pt idx="66">
                  <c:v>0.1223</c:v>
                </c:pt>
                <c:pt idx="67">
                  <c:v>0.1223</c:v>
                </c:pt>
                <c:pt idx="68">
                  <c:v>0.1223</c:v>
                </c:pt>
                <c:pt idx="69">
                  <c:v>0.1295</c:v>
                </c:pt>
                <c:pt idx="70">
                  <c:v>0.1295</c:v>
                </c:pt>
                <c:pt idx="71">
                  <c:v>0.1295</c:v>
                </c:pt>
                <c:pt idx="72">
                  <c:v>0.1295</c:v>
                </c:pt>
                <c:pt idx="73">
                  <c:v>0.1367</c:v>
                </c:pt>
                <c:pt idx="74">
                  <c:v>0.1367</c:v>
                </c:pt>
                <c:pt idx="75">
                  <c:v>0.1367</c:v>
                </c:pt>
                <c:pt idx="76">
                  <c:v>0.1367</c:v>
                </c:pt>
                <c:pt idx="77">
                  <c:v>0.1367</c:v>
                </c:pt>
                <c:pt idx="78">
                  <c:v>0.1439</c:v>
                </c:pt>
                <c:pt idx="79">
                  <c:v>0.1439</c:v>
                </c:pt>
                <c:pt idx="80">
                  <c:v>0.1439</c:v>
                </c:pt>
                <c:pt idx="81">
                  <c:v>0.1439</c:v>
                </c:pt>
                <c:pt idx="82">
                  <c:v>0.1439</c:v>
                </c:pt>
                <c:pt idx="83">
                  <c:v>0.1439</c:v>
                </c:pt>
                <c:pt idx="84">
                  <c:v>0.1439</c:v>
                </c:pt>
                <c:pt idx="85">
                  <c:v>0.1439</c:v>
                </c:pt>
                <c:pt idx="86">
                  <c:v>0.1511</c:v>
                </c:pt>
                <c:pt idx="87">
                  <c:v>0.1511</c:v>
                </c:pt>
                <c:pt idx="88">
                  <c:v>0.1584</c:v>
                </c:pt>
                <c:pt idx="89">
                  <c:v>0.1584</c:v>
                </c:pt>
                <c:pt idx="90">
                  <c:v>0.1657</c:v>
                </c:pt>
                <c:pt idx="91">
                  <c:v>0.1657</c:v>
                </c:pt>
                <c:pt idx="92">
                  <c:v>0.1657</c:v>
                </c:pt>
                <c:pt idx="93">
                  <c:v>0.1657</c:v>
                </c:pt>
                <c:pt idx="94">
                  <c:v>0.1657</c:v>
                </c:pt>
                <c:pt idx="95">
                  <c:v>0.1657</c:v>
                </c:pt>
                <c:pt idx="96">
                  <c:v>0.1657</c:v>
                </c:pt>
                <c:pt idx="97">
                  <c:v>0.1729</c:v>
                </c:pt>
                <c:pt idx="98">
                  <c:v>0.1729</c:v>
                </c:pt>
                <c:pt idx="99">
                  <c:v>0.1802</c:v>
                </c:pt>
                <c:pt idx="100">
                  <c:v>0.1802</c:v>
                </c:pt>
                <c:pt idx="101">
                  <c:v>0.1874</c:v>
                </c:pt>
                <c:pt idx="102">
                  <c:v>0.1874</c:v>
                </c:pt>
                <c:pt idx="103">
                  <c:v>0.1947</c:v>
                </c:pt>
                <c:pt idx="104">
                  <c:v>0.1947</c:v>
                </c:pt>
                <c:pt idx="105">
                  <c:v>0.1947</c:v>
                </c:pt>
                <c:pt idx="106">
                  <c:v>0.2019</c:v>
                </c:pt>
                <c:pt idx="107">
                  <c:v>0.2019</c:v>
                </c:pt>
                <c:pt idx="108">
                  <c:v>0.2092</c:v>
                </c:pt>
                <c:pt idx="109">
                  <c:v>0.2092</c:v>
                </c:pt>
                <c:pt idx="110">
                  <c:v>0.2164</c:v>
                </c:pt>
                <c:pt idx="111">
                  <c:v>0.2164</c:v>
                </c:pt>
                <c:pt idx="112">
                  <c:v>0.2237</c:v>
                </c:pt>
                <c:pt idx="113">
                  <c:v>0.2237</c:v>
                </c:pt>
                <c:pt idx="114">
                  <c:v>0.2237</c:v>
                </c:pt>
                <c:pt idx="115">
                  <c:v>0.2237</c:v>
                </c:pt>
                <c:pt idx="116">
                  <c:v>0.2237</c:v>
                </c:pt>
                <c:pt idx="117">
                  <c:v>0.2237</c:v>
                </c:pt>
                <c:pt idx="118">
                  <c:v>0.2309</c:v>
                </c:pt>
                <c:pt idx="119">
                  <c:v>0.2309</c:v>
                </c:pt>
                <c:pt idx="120">
                  <c:v>0.2382</c:v>
                </c:pt>
                <c:pt idx="121">
                  <c:v>0.2382</c:v>
                </c:pt>
                <c:pt idx="122">
                  <c:v>0.2455</c:v>
                </c:pt>
                <c:pt idx="123">
                  <c:v>0.2455</c:v>
                </c:pt>
                <c:pt idx="124">
                  <c:v>0.2455</c:v>
                </c:pt>
                <c:pt idx="125">
                  <c:v>0.2455</c:v>
                </c:pt>
                <c:pt idx="126">
                  <c:v>0.2455</c:v>
                </c:pt>
                <c:pt idx="127">
                  <c:v>0.2527</c:v>
                </c:pt>
                <c:pt idx="128">
                  <c:v>0.2527</c:v>
                </c:pt>
                <c:pt idx="129">
                  <c:v>0.26</c:v>
                </c:pt>
                <c:pt idx="130">
                  <c:v>0.26</c:v>
                </c:pt>
                <c:pt idx="131">
                  <c:v>0.26</c:v>
                </c:pt>
                <c:pt idx="132">
                  <c:v>0.26</c:v>
                </c:pt>
                <c:pt idx="133">
                  <c:v>0.2672</c:v>
                </c:pt>
                <c:pt idx="134">
                  <c:v>0.2672</c:v>
                </c:pt>
                <c:pt idx="135">
                  <c:v>0.2672</c:v>
                </c:pt>
                <c:pt idx="136">
                  <c:v>0.2672</c:v>
                </c:pt>
                <c:pt idx="137">
                  <c:v>0.2672</c:v>
                </c:pt>
                <c:pt idx="138">
                  <c:v>0.2672</c:v>
                </c:pt>
                <c:pt idx="139">
                  <c:v>0.2745</c:v>
                </c:pt>
                <c:pt idx="140">
                  <c:v>0.2745</c:v>
                </c:pt>
                <c:pt idx="141">
                  <c:v>0.2817</c:v>
                </c:pt>
                <c:pt idx="142">
                  <c:v>0.2817</c:v>
                </c:pt>
                <c:pt idx="143">
                  <c:v>0.289</c:v>
                </c:pt>
                <c:pt idx="144">
                  <c:v>0.289</c:v>
                </c:pt>
                <c:pt idx="145">
                  <c:v>0.289</c:v>
                </c:pt>
                <c:pt idx="146">
                  <c:v>0.289</c:v>
                </c:pt>
                <c:pt idx="147">
                  <c:v>0.289</c:v>
                </c:pt>
                <c:pt idx="148">
                  <c:v>0.289</c:v>
                </c:pt>
                <c:pt idx="149">
                  <c:v>0.289</c:v>
                </c:pt>
                <c:pt idx="150">
                  <c:v>0.289</c:v>
                </c:pt>
                <c:pt idx="151">
                  <c:v>0.289</c:v>
                </c:pt>
                <c:pt idx="152">
                  <c:v>0.289</c:v>
                </c:pt>
                <c:pt idx="153">
                  <c:v>0.289</c:v>
                </c:pt>
                <c:pt idx="154">
                  <c:v>0.296300000000001</c:v>
                </c:pt>
                <c:pt idx="155">
                  <c:v>0.296300000000001</c:v>
                </c:pt>
                <c:pt idx="156">
                  <c:v>0.296300000000001</c:v>
                </c:pt>
                <c:pt idx="157">
                  <c:v>0.3036</c:v>
                </c:pt>
                <c:pt idx="158">
                  <c:v>0.3036</c:v>
                </c:pt>
                <c:pt idx="159">
                  <c:v>0.3036</c:v>
                </c:pt>
                <c:pt idx="160">
                  <c:v>0.3036</c:v>
                </c:pt>
                <c:pt idx="161">
                  <c:v>0.3036</c:v>
                </c:pt>
                <c:pt idx="162">
                  <c:v>0.3036</c:v>
                </c:pt>
                <c:pt idx="163">
                  <c:v>0.3036</c:v>
                </c:pt>
                <c:pt idx="164">
                  <c:v>0.3036</c:v>
                </c:pt>
                <c:pt idx="165">
                  <c:v>0.3036</c:v>
                </c:pt>
                <c:pt idx="166">
                  <c:v>0.3036</c:v>
                </c:pt>
                <c:pt idx="167">
                  <c:v>0.3036</c:v>
                </c:pt>
                <c:pt idx="168">
                  <c:v>0.3036</c:v>
                </c:pt>
                <c:pt idx="169">
                  <c:v>0.3036</c:v>
                </c:pt>
                <c:pt idx="170">
                  <c:v>0.3036</c:v>
                </c:pt>
                <c:pt idx="171">
                  <c:v>0.3036</c:v>
                </c:pt>
                <c:pt idx="172">
                  <c:v>0.3036</c:v>
                </c:pt>
                <c:pt idx="173">
                  <c:v>0.3036</c:v>
                </c:pt>
                <c:pt idx="174">
                  <c:v>0.3036</c:v>
                </c:pt>
                <c:pt idx="175">
                  <c:v>0.3036</c:v>
                </c:pt>
                <c:pt idx="176">
                  <c:v>0.311000000000001</c:v>
                </c:pt>
                <c:pt idx="177">
                  <c:v>0.311000000000001</c:v>
                </c:pt>
                <c:pt idx="178">
                  <c:v>0.318300000000001</c:v>
                </c:pt>
                <c:pt idx="179">
                  <c:v>0.318300000000001</c:v>
                </c:pt>
                <c:pt idx="180">
                  <c:v>0.318300000000001</c:v>
                </c:pt>
                <c:pt idx="181">
                  <c:v>0.318300000000001</c:v>
                </c:pt>
                <c:pt idx="182">
                  <c:v>0.325600000000001</c:v>
                </c:pt>
                <c:pt idx="183">
                  <c:v>0.325600000000001</c:v>
                </c:pt>
                <c:pt idx="184">
                  <c:v>0.325600000000001</c:v>
                </c:pt>
                <c:pt idx="185">
                  <c:v>0.325600000000001</c:v>
                </c:pt>
                <c:pt idx="186">
                  <c:v>0.325600000000001</c:v>
                </c:pt>
                <c:pt idx="187">
                  <c:v>0.333000000000001</c:v>
                </c:pt>
                <c:pt idx="188">
                  <c:v>0.333000000000001</c:v>
                </c:pt>
                <c:pt idx="189">
                  <c:v>0.333000000000001</c:v>
                </c:pt>
                <c:pt idx="190">
                  <c:v>0.333000000000001</c:v>
                </c:pt>
                <c:pt idx="191">
                  <c:v>0.333000000000001</c:v>
                </c:pt>
                <c:pt idx="192">
                  <c:v>0.3403</c:v>
                </c:pt>
                <c:pt idx="193">
                  <c:v>0.3403</c:v>
                </c:pt>
                <c:pt idx="194">
                  <c:v>0.3403</c:v>
                </c:pt>
                <c:pt idx="195">
                  <c:v>0.3403</c:v>
                </c:pt>
                <c:pt idx="196">
                  <c:v>0.3403</c:v>
                </c:pt>
                <c:pt idx="197">
                  <c:v>0.3476</c:v>
                </c:pt>
                <c:pt idx="198">
                  <c:v>0.3476</c:v>
                </c:pt>
                <c:pt idx="199">
                  <c:v>0.3476</c:v>
                </c:pt>
                <c:pt idx="200">
                  <c:v>0.3476</c:v>
                </c:pt>
                <c:pt idx="201">
                  <c:v>0.3476</c:v>
                </c:pt>
                <c:pt idx="202">
                  <c:v>0.3476</c:v>
                </c:pt>
                <c:pt idx="203">
                  <c:v>0.355</c:v>
                </c:pt>
                <c:pt idx="204">
                  <c:v>0.355</c:v>
                </c:pt>
                <c:pt idx="205">
                  <c:v>0.355</c:v>
                </c:pt>
                <c:pt idx="206">
                  <c:v>0.362300000000001</c:v>
                </c:pt>
                <c:pt idx="207">
                  <c:v>0.362300000000001</c:v>
                </c:pt>
                <c:pt idx="208">
                  <c:v>0.362300000000001</c:v>
                </c:pt>
                <c:pt idx="209">
                  <c:v>0.362300000000001</c:v>
                </c:pt>
                <c:pt idx="210">
                  <c:v>0.362300000000001</c:v>
                </c:pt>
                <c:pt idx="211">
                  <c:v>0.362300000000001</c:v>
                </c:pt>
                <c:pt idx="212">
                  <c:v>0.362300000000001</c:v>
                </c:pt>
                <c:pt idx="213">
                  <c:v>0.362300000000001</c:v>
                </c:pt>
                <c:pt idx="214">
                  <c:v>0.362300000000001</c:v>
                </c:pt>
                <c:pt idx="215">
                  <c:v>0.362300000000001</c:v>
                </c:pt>
                <c:pt idx="216">
                  <c:v>0.3696</c:v>
                </c:pt>
                <c:pt idx="217">
                  <c:v>0.3696</c:v>
                </c:pt>
                <c:pt idx="218">
                  <c:v>0.3696</c:v>
                </c:pt>
                <c:pt idx="219">
                  <c:v>0.3696</c:v>
                </c:pt>
                <c:pt idx="220">
                  <c:v>0.3696</c:v>
                </c:pt>
                <c:pt idx="221">
                  <c:v>0.3696</c:v>
                </c:pt>
                <c:pt idx="222">
                  <c:v>0.3696</c:v>
                </c:pt>
                <c:pt idx="223">
                  <c:v>0.3696</c:v>
                </c:pt>
                <c:pt idx="224">
                  <c:v>0.3696</c:v>
                </c:pt>
                <c:pt idx="225">
                  <c:v>0.3771</c:v>
                </c:pt>
                <c:pt idx="226">
                  <c:v>0.3771</c:v>
                </c:pt>
                <c:pt idx="227">
                  <c:v>0.3771</c:v>
                </c:pt>
                <c:pt idx="228">
                  <c:v>0.3771</c:v>
                </c:pt>
                <c:pt idx="229">
                  <c:v>0.3771</c:v>
                </c:pt>
                <c:pt idx="230">
                  <c:v>0.3771</c:v>
                </c:pt>
                <c:pt idx="231">
                  <c:v>0.384600000000001</c:v>
                </c:pt>
                <c:pt idx="232">
                  <c:v>0.384600000000001</c:v>
                </c:pt>
                <c:pt idx="233">
                  <c:v>0.384600000000001</c:v>
                </c:pt>
                <c:pt idx="234">
                  <c:v>0.384600000000001</c:v>
                </c:pt>
                <c:pt idx="235">
                  <c:v>0.384600000000001</c:v>
                </c:pt>
                <c:pt idx="236">
                  <c:v>0.384600000000001</c:v>
                </c:pt>
                <c:pt idx="237">
                  <c:v>0.384600000000001</c:v>
                </c:pt>
                <c:pt idx="238">
                  <c:v>0.384600000000001</c:v>
                </c:pt>
                <c:pt idx="239">
                  <c:v>0.384600000000001</c:v>
                </c:pt>
                <c:pt idx="240">
                  <c:v>0.384600000000001</c:v>
                </c:pt>
                <c:pt idx="241">
                  <c:v>0.384600000000001</c:v>
                </c:pt>
                <c:pt idx="242">
                  <c:v>0.384600000000001</c:v>
                </c:pt>
                <c:pt idx="243">
                  <c:v>0.384600000000001</c:v>
                </c:pt>
                <c:pt idx="244">
                  <c:v>0.384600000000001</c:v>
                </c:pt>
                <c:pt idx="245">
                  <c:v>0.384600000000001</c:v>
                </c:pt>
                <c:pt idx="246">
                  <c:v>0.392900000000001</c:v>
                </c:pt>
                <c:pt idx="247">
                  <c:v>0.392900000000001</c:v>
                </c:pt>
                <c:pt idx="248">
                  <c:v>0.392900000000001</c:v>
                </c:pt>
                <c:pt idx="249">
                  <c:v>0.392900000000001</c:v>
                </c:pt>
                <c:pt idx="250">
                  <c:v>0.4013</c:v>
                </c:pt>
                <c:pt idx="251">
                  <c:v>0.4013</c:v>
                </c:pt>
                <c:pt idx="252">
                  <c:v>0.4013</c:v>
                </c:pt>
                <c:pt idx="253">
                  <c:v>0.4013</c:v>
                </c:pt>
                <c:pt idx="254">
                  <c:v>0.4096</c:v>
                </c:pt>
                <c:pt idx="255">
                  <c:v>0.4096</c:v>
                </c:pt>
                <c:pt idx="256">
                  <c:v>0.4179</c:v>
                </c:pt>
                <c:pt idx="257">
                  <c:v>0.4179</c:v>
                </c:pt>
                <c:pt idx="258">
                  <c:v>0.4262</c:v>
                </c:pt>
                <c:pt idx="259">
                  <c:v>0.4262</c:v>
                </c:pt>
                <c:pt idx="260">
                  <c:v>0.4262</c:v>
                </c:pt>
                <c:pt idx="261">
                  <c:v>0.4262</c:v>
                </c:pt>
                <c:pt idx="262">
                  <c:v>0.4262</c:v>
                </c:pt>
                <c:pt idx="263">
                  <c:v>0.4262</c:v>
                </c:pt>
                <c:pt idx="264">
                  <c:v>0.434500000000001</c:v>
                </c:pt>
                <c:pt idx="265">
                  <c:v>0.434500000000001</c:v>
                </c:pt>
                <c:pt idx="266">
                  <c:v>0.434500000000001</c:v>
                </c:pt>
                <c:pt idx="267">
                  <c:v>0.434500000000001</c:v>
                </c:pt>
                <c:pt idx="268">
                  <c:v>0.434500000000001</c:v>
                </c:pt>
                <c:pt idx="269">
                  <c:v>0.434500000000001</c:v>
                </c:pt>
                <c:pt idx="270">
                  <c:v>0.434500000000001</c:v>
                </c:pt>
                <c:pt idx="271">
                  <c:v>0.434500000000001</c:v>
                </c:pt>
                <c:pt idx="272">
                  <c:v>0.434500000000001</c:v>
                </c:pt>
                <c:pt idx="273">
                  <c:v>0.434500000000001</c:v>
                </c:pt>
                <c:pt idx="274">
                  <c:v>0.434500000000001</c:v>
                </c:pt>
                <c:pt idx="275">
                  <c:v>0.434500000000001</c:v>
                </c:pt>
                <c:pt idx="276">
                  <c:v>0.4428</c:v>
                </c:pt>
                <c:pt idx="277">
                  <c:v>0.4428</c:v>
                </c:pt>
                <c:pt idx="278">
                  <c:v>0.4428</c:v>
                </c:pt>
                <c:pt idx="279">
                  <c:v>0.4428</c:v>
                </c:pt>
                <c:pt idx="280">
                  <c:v>0.4428</c:v>
                </c:pt>
                <c:pt idx="281">
                  <c:v>0.4428</c:v>
                </c:pt>
                <c:pt idx="282">
                  <c:v>0.4512</c:v>
                </c:pt>
                <c:pt idx="283">
                  <c:v>0.4512</c:v>
                </c:pt>
                <c:pt idx="284">
                  <c:v>0.4512</c:v>
                </c:pt>
                <c:pt idx="285">
                  <c:v>0.4512</c:v>
                </c:pt>
                <c:pt idx="286">
                  <c:v>0.4512</c:v>
                </c:pt>
                <c:pt idx="287">
                  <c:v>0.4596</c:v>
                </c:pt>
                <c:pt idx="288">
                  <c:v>0.4596</c:v>
                </c:pt>
                <c:pt idx="289">
                  <c:v>0.4596</c:v>
                </c:pt>
                <c:pt idx="290">
                  <c:v>0.468</c:v>
                </c:pt>
                <c:pt idx="291">
                  <c:v>0.468</c:v>
                </c:pt>
                <c:pt idx="292">
                  <c:v>0.4765</c:v>
                </c:pt>
                <c:pt idx="293">
                  <c:v>0.4765</c:v>
                </c:pt>
                <c:pt idx="294">
                  <c:v>0.4765</c:v>
                </c:pt>
                <c:pt idx="295">
                  <c:v>0.4765</c:v>
                </c:pt>
                <c:pt idx="296">
                  <c:v>0.484900000000001</c:v>
                </c:pt>
                <c:pt idx="297">
                  <c:v>0.484900000000001</c:v>
                </c:pt>
                <c:pt idx="298">
                  <c:v>0.484900000000001</c:v>
                </c:pt>
                <c:pt idx="299">
                  <c:v>0.484900000000001</c:v>
                </c:pt>
                <c:pt idx="300">
                  <c:v>0.484900000000001</c:v>
                </c:pt>
                <c:pt idx="301">
                  <c:v>0.484900000000001</c:v>
                </c:pt>
                <c:pt idx="302">
                  <c:v>0.484900000000001</c:v>
                </c:pt>
                <c:pt idx="303">
                  <c:v>0.493400000000001</c:v>
                </c:pt>
                <c:pt idx="304">
                  <c:v>0.493400000000001</c:v>
                </c:pt>
                <c:pt idx="305">
                  <c:v>0.5018</c:v>
                </c:pt>
                <c:pt idx="306">
                  <c:v>0.5018</c:v>
                </c:pt>
                <c:pt idx="307">
                  <c:v>0.5018</c:v>
                </c:pt>
                <c:pt idx="308">
                  <c:v>0.5018</c:v>
                </c:pt>
                <c:pt idx="309">
                  <c:v>0.5103</c:v>
                </c:pt>
                <c:pt idx="310">
                  <c:v>0.5103</c:v>
                </c:pt>
                <c:pt idx="311">
                  <c:v>0.5103</c:v>
                </c:pt>
                <c:pt idx="312">
                  <c:v>0.5103</c:v>
                </c:pt>
                <c:pt idx="313">
                  <c:v>0.5103</c:v>
                </c:pt>
                <c:pt idx="314">
                  <c:v>0.5103</c:v>
                </c:pt>
                <c:pt idx="315">
                  <c:v>0.5103</c:v>
                </c:pt>
                <c:pt idx="316">
                  <c:v>0.5103</c:v>
                </c:pt>
                <c:pt idx="317">
                  <c:v>0.5103</c:v>
                </c:pt>
                <c:pt idx="318">
                  <c:v>0.5103</c:v>
                </c:pt>
                <c:pt idx="319">
                  <c:v>0.5103</c:v>
                </c:pt>
                <c:pt idx="320">
                  <c:v>0.5103</c:v>
                </c:pt>
                <c:pt idx="321">
                  <c:v>0.5103</c:v>
                </c:pt>
                <c:pt idx="322">
                  <c:v>0.5103</c:v>
                </c:pt>
                <c:pt idx="323">
                  <c:v>0.5103</c:v>
                </c:pt>
                <c:pt idx="324">
                  <c:v>0.5103</c:v>
                </c:pt>
                <c:pt idx="325">
                  <c:v>0.5103</c:v>
                </c:pt>
                <c:pt idx="326">
                  <c:v>0.5103</c:v>
                </c:pt>
                <c:pt idx="327">
                  <c:v>0.5103</c:v>
                </c:pt>
                <c:pt idx="328">
                  <c:v>0.5103</c:v>
                </c:pt>
                <c:pt idx="329">
                  <c:v>0.5103</c:v>
                </c:pt>
                <c:pt idx="330">
                  <c:v>0.5103</c:v>
                </c:pt>
                <c:pt idx="331">
                  <c:v>0.5103</c:v>
                </c:pt>
                <c:pt idx="332">
                  <c:v>0.5103</c:v>
                </c:pt>
                <c:pt idx="333">
                  <c:v>0.5103</c:v>
                </c:pt>
                <c:pt idx="334">
                  <c:v>0.5103</c:v>
                </c:pt>
                <c:pt idx="335">
                  <c:v>0.5103</c:v>
                </c:pt>
                <c:pt idx="336">
                  <c:v>0.5103</c:v>
                </c:pt>
                <c:pt idx="337">
                  <c:v>0.5103</c:v>
                </c:pt>
                <c:pt idx="338">
                  <c:v>0.5103</c:v>
                </c:pt>
                <c:pt idx="339">
                  <c:v>0.5103</c:v>
                </c:pt>
                <c:pt idx="340">
                  <c:v>0.5103</c:v>
                </c:pt>
                <c:pt idx="341">
                  <c:v>0.5103</c:v>
                </c:pt>
                <c:pt idx="342">
                  <c:v>0.5103</c:v>
                </c:pt>
                <c:pt idx="343">
                  <c:v>0.5103</c:v>
                </c:pt>
                <c:pt idx="344">
                  <c:v>0.5103</c:v>
                </c:pt>
                <c:pt idx="345">
                  <c:v>0.5103</c:v>
                </c:pt>
                <c:pt idx="346">
                  <c:v>0.5103</c:v>
                </c:pt>
                <c:pt idx="347">
                  <c:v>0.5103</c:v>
                </c:pt>
                <c:pt idx="348">
                  <c:v>0.5103</c:v>
                </c:pt>
                <c:pt idx="349">
                  <c:v>0.5103</c:v>
                </c:pt>
                <c:pt idx="350">
                  <c:v>0.5103</c:v>
                </c:pt>
                <c:pt idx="351">
                  <c:v>0.5103</c:v>
                </c:pt>
                <c:pt idx="352">
                  <c:v>0.5103</c:v>
                </c:pt>
                <c:pt idx="353">
                  <c:v>0.5103</c:v>
                </c:pt>
                <c:pt idx="354">
                  <c:v>0.5103</c:v>
                </c:pt>
                <c:pt idx="355">
                  <c:v>0.5103</c:v>
                </c:pt>
                <c:pt idx="356">
                  <c:v>0.5103</c:v>
                </c:pt>
                <c:pt idx="357">
                  <c:v>0.5103</c:v>
                </c:pt>
                <c:pt idx="358">
                  <c:v>0.5103</c:v>
                </c:pt>
                <c:pt idx="359">
                  <c:v>0.5103</c:v>
                </c:pt>
                <c:pt idx="360">
                  <c:v>0.5103</c:v>
                </c:pt>
                <c:pt idx="361">
                  <c:v>0.5103</c:v>
                </c:pt>
                <c:pt idx="362">
                  <c:v>0.5103</c:v>
                </c:pt>
                <c:pt idx="363">
                  <c:v>0.5103</c:v>
                </c:pt>
                <c:pt idx="364">
                  <c:v>0.5103</c:v>
                </c:pt>
                <c:pt idx="365">
                  <c:v>0.5103</c:v>
                </c:pt>
                <c:pt idx="366">
                  <c:v>0.5103</c:v>
                </c:pt>
                <c:pt idx="367">
                  <c:v>0.5103</c:v>
                </c:pt>
                <c:pt idx="368">
                  <c:v>0.5103</c:v>
                </c:pt>
                <c:pt idx="369">
                  <c:v>0.5103</c:v>
                </c:pt>
                <c:pt idx="370">
                  <c:v>0.5103</c:v>
                </c:pt>
                <c:pt idx="371">
                  <c:v>0.5103</c:v>
                </c:pt>
                <c:pt idx="372">
                  <c:v>0.5103</c:v>
                </c:pt>
                <c:pt idx="373">
                  <c:v>0.5103</c:v>
                </c:pt>
                <c:pt idx="374">
                  <c:v>0.5103</c:v>
                </c:pt>
                <c:pt idx="375">
                  <c:v>0.5103</c:v>
                </c:pt>
                <c:pt idx="376">
                  <c:v>0.5103</c:v>
                </c:pt>
                <c:pt idx="377">
                  <c:v>0.5261</c:v>
                </c:pt>
                <c:pt idx="378">
                  <c:v>0.5261</c:v>
                </c:pt>
                <c:pt idx="379">
                  <c:v>0.5261</c:v>
                </c:pt>
                <c:pt idx="380">
                  <c:v>0.5261</c:v>
                </c:pt>
                <c:pt idx="381">
                  <c:v>0.5261</c:v>
                </c:pt>
                <c:pt idx="382">
                  <c:v>0.5443</c:v>
                </c:pt>
                <c:pt idx="383">
                  <c:v>0.5443</c:v>
                </c:pt>
                <c:pt idx="384">
                  <c:v>0.5443</c:v>
                </c:pt>
                <c:pt idx="385">
                  <c:v>0.5443</c:v>
                </c:pt>
                <c:pt idx="386">
                  <c:v>0.5443</c:v>
                </c:pt>
                <c:pt idx="387">
                  <c:v>0.5443</c:v>
                </c:pt>
                <c:pt idx="388">
                  <c:v>0.5443</c:v>
                </c:pt>
                <c:pt idx="389">
                  <c:v>0.5443</c:v>
                </c:pt>
                <c:pt idx="390">
                  <c:v>0.5443</c:v>
                </c:pt>
                <c:pt idx="391">
                  <c:v>0.5443</c:v>
                </c:pt>
                <c:pt idx="392">
                  <c:v>0.5443</c:v>
                </c:pt>
                <c:pt idx="393">
                  <c:v>0.5443</c:v>
                </c:pt>
                <c:pt idx="394">
                  <c:v>0.5443</c:v>
                </c:pt>
                <c:pt idx="395">
                  <c:v>0.5443</c:v>
                </c:pt>
                <c:pt idx="396">
                  <c:v>0.5443</c:v>
                </c:pt>
                <c:pt idx="397">
                  <c:v>0.5443</c:v>
                </c:pt>
                <c:pt idx="398">
                  <c:v>0.5443</c:v>
                </c:pt>
                <c:pt idx="399">
                  <c:v>0.5443</c:v>
                </c:pt>
                <c:pt idx="400">
                  <c:v>0.5443</c:v>
                </c:pt>
                <c:pt idx="401">
                  <c:v>0.5443</c:v>
                </c:pt>
                <c:pt idx="402">
                  <c:v>0.5443</c:v>
                </c:pt>
                <c:pt idx="403">
                  <c:v>0.5683</c:v>
                </c:pt>
                <c:pt idx="404">
                  <c:v>0.5683</c:v>
                </c:pt>
                <c:pt idx="405">
                  <c:v>0.5683</c:v>
                </c:pt>
                <c:pt idx="406">
                  <c:v>0.5683</c:v>
                </c:pt>
                <c:pt idx="407">
                  <c:v>0.5683</c:v>
                </c:pt>
                <c:pt idx="408">
                  <c:v>0.5683</c:v>
                </c:pt>
                <c:pt idx="409">
                  <c:v>0.5683</c:v>
                </c:pt>
                <c:pt idx="410">
                  <c:v>0.5683</c:v>
                </c:pt>
                <c:pt idx="411">
                  <c:v>0.5683</c:v>
                </c:pt>
                <c:pt idx="412">
                  <c:v>0.5683</c:v>
                </c:pt>
                <c:pt idx="413">
                  <c:v>0.5683</c:v>
                </c:pt>
                <c:pt idx="414">
                  <c:v>0.5683</c:v>
                </c:pt>
                <c:pt idx="415">
                  <c:v>0.5683</c:v>
                </c:pt>
                <c:pt idx="416">
                  <c:v>0.5683</c:v>
                </c:pt>
                <c:pt idx="417">
                  <c:v>0.5683</c:v>
                </c:pt>
                <c:pt idx="418">
                  <c:v>0.5683</c:v>
                </c:pt>
                <c:pt idx="419">
                  <c:v>0.5683</c:v>
                </c:pt>
                <c:pt idx="420">
                  <c:v>0.5683</c:v>
                </c:pt>
                <c:pt idx="421">
                  <c:v>0.5683</c:v>
                </c:pt>
                <c:pt idx="422">
                  <c:v>0.5683</c:v>
                </c:pt>
                <c:pt idx="423">
                  <c:v>0.5683</c:v>
                </c:pt>
                <c:pt idx="424">
                  <c:v>0.5683</c:v>
                </c:pt>
                <c:pt idx="425">
                  <c:v>0.5683</c:v>
                </c:pt>
                <c:pt idx="426">
                  <c:v>0.604200000000001</c:v>
                </c:pt>
                <c:pt idx="427">
                  <c:v>0.604200000000001</c:v>
                </c:pt>
                <c:pt idx="428">
                  <c:v>0.604200000000001</c:v>
                </c:pt>
                <c:pt idx="429">
                  <c:v>0.604200000000001</c:v>
                </c:pt>
                <c:pt idx="430">
                  <c:v>0.604200000000001</c:v>
                </c:pt>
                <c:pt idx="431">
                  <c:v>0.604200000000001</c:v>
                </c:pt>
                <c:pt idx="432">
                  <c:v>0.604200000000001</c:v>
                </c:pt>
                <c:pt idx="433">
                  <c:v>0.604200000000001</c:v>
                </c:pt>
                <c:pt idx="434">
                  <c:v>0.604200000000001</c:v>
                </c:pt>
                <c:pt idx="435">
                  <c:v>0.604200000000001</c:v>
                </c:pt>
                <c:pt idx="436">
                  <c:v>0.604200000000001</c:v>
                </c:pt>
                <c:pt idx="437">
                  <c:v>0.604200000000001</c:v>
                </c:pt>
                <c:pt idx="438">
                  <c:v>0.604200000000001</c:v>
                </c:pt>
                <c:pt idx="439">
                  <c:v>0.604200000000001</c:v>
                </c:pt>
                <c:pt idx="440">
                  <c:v>0.604200000000001</c:v>
                </c:pt>
                <c:pt idx="441">
                  <c:v>0.604200000000001</c:v>
                </c:pt>
                <c:pt idx="442">
                  <c:v>0.604200000000001</c:v>
                </c:pt>
                <c:pt idx="443">
                  <c:v>0.604200000000001</c:v>
                </c:pt>
                <c:pt idx="444">
                  <c:v>0.604200000000001</c:v>
                </c:pt>
                <c:pt idx="445">
                  <c:v>0.604200000000001</c:v>
                </c:pt>
                <c:pt idx="446">
                  <c:v>0.604200000000001</c:v>
                </c:pt>
                <c:pt idx="447">
                  <c:v>0.604200000000001</c:v>
                </c:pt>
                <c:pt idx="448">
                  <c:v>0.604200000000001</c:v>
                </c:pt>
                <c:pt idx="449">
                  <c:v>0.604200000000001</c:v>
                </c:pt>
                <c:pt idx="450">
                  <c:v>0.604200000000001</c:v>
                </c:pt>
                <c:pt idx="451">
                  <c:v>0.604200000000001</c:v>
                </c:pt>
                <c:pt idx="452">
                  <c:v>0.604200000000001</c:v>
                </c:pt>
                <c:pt idx="453">
                  <c:v>0.604200000000001</c:v>
                </c:pt>
                <c:pt idx="454">
                  <c:v>0.604200000000001</c:v>
                </c:pt>
                <c:pt idx="455">
                  <c:v>0.604200000000001</c:v>
                </c:pt>
                <c:pt idx="456">
                  <c:v>0.604200000000001</c:v>
                </c:pt>
                <c:pt idx="457">
                  <c:v>0.604200000000001</c:v>
                </c:pt>
                <c:pt idx="458">
                  <c:v>0.604200000000001</c:v>
                </c:pt>
                <c:pt idx="459">
                  <c:v>0.604200000000001</c:v>
                </c:pt>
                <c:pt idx="460">
                  <c:v>0.604200000000001</c:v>
                </c:pt>
                <c:pt idx="461">
                  <c:v>0.604200000000001</c:v>
                </c:pt>
                <c:pt idx="462">
                  <c:v>0.604200000000001</c:v>
                </c:pt>
                <c:pt idx="463">
                  <c:v>0.604200000000001</c:v>
                </c:pt>
                <c:pt idx="464">
                  <c:v>0.604200000000001</c:v>
                </c:pt>
                <c:pt idx="465">
                  <c:v>0.604200000000001</c:v>
                </c:pt>
                <c:pt idx="466">
                  <c:v>0.604200000000001</c:v>
                </c:pt>
                <c:pt idx="467">
                  <c:v>0.604200000000001</c:v>
                </c:pt>
                <c:pt idx="468">
                  <c:v>0.604200000000001</c:v>
                </c:pt>
                <c:pt idx="469">
                  <c:v>0.604200000000001</c:v>
                </c:pt>
                <c:pt idx="470">
                  <c:v>0.604200000000001</c:v>
                </c:pt>
                <c:pt idx="471">
                  <c:v>0.604200000000001</c:v>
                </c:pt>
                <c:pt idx="472">
                  <c:v>0.604200000000001</c:v>
                </c:pt>
                <c:pt idx="473">
                  <c:v>0.604200000000001</c:v>
                </c:pt>
                <c:pt idx="474">
                  <c:v>0.604200000000001</c:v>
                </c:pt>
                <c:pt idx="475">
                  <c:v>0.604200000000001</c:v>
                </c:pt>
                <c:pt idx="476">
                  <c:v>0.604200000000001</c:v>
                </c:pt>
                <c:pt idx="477">
                  <c:v>0.604200000000001</c:v>
                </c:pt>
                <c:pt idx="478">
                  <c:v>0.604200000000001</c:v>
                </c:pt>
                <c:pt idx="479">
                  <c:v>0.604200000000001</c:v>
                </c:pt>
                <c:pt idx="480">
                  <c:v>0.604200000000001</c:v>
                </c:pt>
                <c:pt idx="481">
                  <c:v>0.604200000000001</c:v>
                </c:pt>
                <c:pt idx="482">
                  <c:v>0.604200000000001</c:v>
                </c:pt>
                <c:pt idx="483">
                  <c:v>0.604200000000001</c:v>
                </c:pt>
                <c:pt idx="484">
                  <c:v>0.604200000000001</c:v>
                </c:pt>
                <c:pt idx="485">
                  <c:v>0.604200000000001</c:v>
                </c:pt>
                <c:pt idx="486">
                  <c:v>0.604200000000001</c:v>
                </c:pt>
                <c:pt idx="487">
                  <c:v>0.604200000000001</c:v>
                </c:pt>
                <c:pt idx="488">
                  <c:v>0.604200000000001</c:v>
                </c:pt>
                <c:pt idx="489">
                  <c:v>0.604200000000001</c:v>
                </c:pt>
                <c:pt idx="490">
                  <c:v>0.604200000000001</c:v>
                </c:pt>
                <c:pt idx="491">
                  <c:v>0.604200000000001</c:v>
                </c:pt>
                <c:pt idx="492">
                  <c:v>0.604200000000001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'Event KM Data (AT Test)'!$G$2</c:f>
              <c:strCache>
                <c:ptCount val="1"/>
                <c:pt idx="0">
                  <c:v>Moderate - Severe</c:v>
                </c:pt>
              </c:strCache>
            </c:strRef>
          </c:tx>
          <c:spPr>
            <a:ln w="38100">
              <a:solidFill>
                <a:srgbClr val="FF6600"/>
              </a:solidFill>
            </a:ln>
          </c:spPr>
          <c:marker>
            <c:symbol val="none"/>
          </c:marker>
          <c:xVal>
            <c:numRef>
              <c:f>'Event KM Data (AT Test)'!$A$3:$A$1000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0.0657</c:v>
                </c:pt>
                <c:pt idx="3">
                  <c:v>0.0657</c:v>
                </c:pt>
                <c:pt idx="4">
                  <c:v>0.23</c:v>
                </c:pt>
                <c:pt idx="5">
                  <c:v>0.23</c:v>
                </c:pt>
                <c:pt idx="6">
                  <c:v>0.2628</c:v>
                </c:pt>
                <c:pt idx="7">
                  <c:v>0.2628</c:v>
                </c:pt>
                <c:pt idx="8">
                  <c:v>0.5257</c:v>
                </c:pt>
                <c:pt idx="9">
                  <c:v>0.5257</c:v>
                </c:pt>
                <c:pt idx="10">
                  <c:v>0.722800000000001</c:v>
                </c:pt>
                <c:pt idx="11">
                  <c:v>0.722800000000001</c:v>
                </c:pt>
                <c:pt idx="12">
                  <c:v>0.952800000000001</c:v>
                </c:pt>
                <c:pt idx="13">
                  <c:v>0.952800000000001</c:v>
                </c:pt>
                <c:pt idx="14">
                  <c:v>0.952800000000001</c:v>
                </c:pt>
                <c:pt idx="15">
                  <c:v>0.9856</c:v>
                </c:pt>
                <c:pt idx="16">
                  <c:v>0.9856</c:v>
                </c:pt>
                <c:pt idx="17">
                  <c:v>1.0</c:v>
                </c:pt>
                <c:pt idx="18">
                  <c:v>1.215599999999996</c:v>
                </c:pt>
                <c:pt idx="19">
                  <c:v>1.215599999999996</c:v>
                </c:pt>
                <c:pt idx="20">
                  <c:v>1.3142</c:v>
                </c:pt>
                <c:pt idx="21">
                  <c:v>1.3142</c:v>
                </c:pt>
                <c:pt idx="22">
                  <c:v>1.445599999999996</c:v>
                </c:pt>
                <c:pt idx="23">
                  <c:v>1.445599999999996</c:v>
                </c:pt>
                <c:pt idx="24">
                  <c:v>1.478399999999997</c:v>
                </c:pt>
                <c:pt idx="25">
                  <c:v>1.478399999999997</c:v>
                </c:pt>
                <c:pt idx="26">
                  <c:v>1.5441</c:v>
                </c:pt>
                <c:pt idx="27">
                  <c:v>1.5441</c:v>
                </c:pt>
                <c:pt idx="28">
                  <c:v>1.708399999999997</c:v>
                </c:pt>
                <c:pt idx="29">
                  <c:v>1.708399999999997</c:v>
                </c:pt>
                <c:pt idx="30">
                  <c:v>1.839799999999997</c:v>
                </c:pt>
                <c:pt idx="31">
                  <c:v>1.839799999999997</c:v>
                </c:pt>
                <c:pt idx="32">
                  <c:v>1.8727</c:v>
                </c:pt>
                <c:pt idx="33">
                  <c:v>1.8727</c:v>
                </c:pt>
                <c:pt idx="34">
                  <c:v>2.0</c:v>
                </c:pt>
                <c:pt idx="35">
                  <c:v>2.2341</c:v>
                </c:pt>
                <c:pt idx="36">
                  <c:v>2.2341</c:v>
                </c:pt>
                <c:pt idx="37">
                  <c:v>2.2998</c:v>
                </c:pt>
                <c:pt idx="38">
                  <c:v>2.2998</c:v>
                </c:pt>
                <c:pt idx="39">
                  <c:v>2.5626</c:v>
                </c:pt>
                <c:pt idx="40">
                  <c:v>2.5626</c:v>
                </c:pt>
                <c:pt idx="41">
                  <c:v>2.6283</c:v>
                </c:pt>
                <c:pt idx="42">
                  <c:v>2.6283</c:v>
                </c:pt>
                <c:pt idx="43">
                  <c:v>2.7926</c:v>
                </c:pt>
                <c:pt idx="44">
                  <c:v>2.7926</c:v>
                </c:pt>
                <c:pt idx="45">
                  <c:v>2.858299999999997</c:v>
                </c:pt>
                <c:pt idx="46">
                  <c:v>2.858299999999997</c:v>
                </c:pt>
                <c:pt idx="47">
                  <c:v>3.0</c:v>
                </c:pt>
                <c:pt idx="48">
                  <c:v>3.0554</c:v>
                </c:pt>
                <c:pt idx="49">
                  <c:v>3.0554</c:v>
                </c:pt>
                <c:pt idx="50">
                  <c:v>3.318299999999997</c:v>
                </c:pt>
                <c:pt idx="51">
                  <c:v>3.318299999999997</c:v>
                </c:pt>
                <c:pt idx="52">
                  <c:v>3.482499999999998</c:v>
                </c:pt>
                <c:pt idx="53">
                  <c:v>3.482499999999998</c:v>
                </c:pt>
                <c:pt idx="54">
                  <c:v>3.5483</c:v>
                </c:pt>
                <c:pt idx="55">
                  <c:v>3.5483</c:v>
                </c:pt>
                <c:pt idx="56">
                  <c:v>3.9097</c:v>
                </c:pt>
                <c:pt idx="57">
                  <c:v>3.9097</c:v>
                </c:pt>
                <c:pt idx="58">
                  <c:v>3.942499999999998</c:v>
                </c:pt>
                <c:pt idx="59">
                  <c:v>3.942499999999998</c:v>
                </c:pt>
                <c:pt idx="60">
                  <c:v>4.0</c:v>
                </c:pt>
                <c:pt idx="61">
                  <c:v>4.271</c:v>
                </c:pt>
                <c:pt idx="62">
                  <c:v>4.271</c:v>
                </c:pt>
                <c:pt idx="63">
                  <c:v>4.4025</c:v>
                </c:pt>
                <c:pt idx="64">
                  <c:v>4.4025</c:v>
                </c:pt>
                <c:pt idx="65">
                  <c:v>4.8953</c:v>
                </c:pt>
                <c:pt idx="66">
                  <c:v>4.8953</c:v>
                </c:pt>
                <c:pt idx="67">
                  <c:v>5.0</c:v>
                </c:pt>
                <c:pt idx="68">
                  <c:v>5.0267</c:v>
                </c:pt>
                <c:pt idx="69">
                  <c:v>5.0267</c:v>
                </c:pt>
                <c:pt idx="70">
                  <c:v>5.0924</c:v>
                </c:pt>
                <c:pt idx="71">
                  <c:v>5.0924</c:v>
                </c:pt>
                <c:pt idx="72">
                  <c:v>5.190999999999994</c:v>
                </c:pt>
                <c:pt idx="73">
                  <c:v>5.190999999999994</c:v>
                </c:pt>
                <c:pt idx="74">
                  <c:v>5.650899999999995</c:v>
                </c:pt>
                <c:pt idx="75">
                  <c:v>5.650899999999995</c:v>
                </c:pt>
                <c:pt idx="76">
                  <c:v>5.7166</c:v>
                </c:pt>
                <c:pt idx="77">
                  <c:v>5.847999999999994</c:v>
                </c:pt>
                <c:pt idx="78">
                  <c:v>5.847999999999994</c:v>
                </c:pt>
                <c:pt idx="79">
                  <c:v>5.94660000000001</c:v>
                </c:pt>
                <c:pt idx="80">
                  <c:v>5.94660000000001</c:v>
                </c:pt>
                <c:pt idx="81">
                  <c:v>6.0</c:v>
                </c:pt>
                <c:pt idx="82">
                  <c:v>6.1437</c:v>
                </c:pt>
                <c:pt idx="83">
                  <c:v>6.1437</c:v>
                </c:pt>
                <c:pt idx="84">
                  <c:v>6.1766</c:v>
                </c:pt>
                <c:pt idx="85">
                  <c:v>6.340899999999999</c:v>
                </c:pt>
                <c:pt idx="86">
                  <c:v>6.340899999999999</c:v>
                </c:pt>
                <c:pt idx="87">
                  <c:v>6.40660000000001</c:v>
                </c:pt>
                <c:pt idx="88">
                  <c:v>6.40660000000001</c:v>
                </c:pt>
                <c:pt idx="89">
                  <c:v>6.43940000000001</c:v>
                </c:pt>
                <c:pt idx="90">
                  <c:v>6.43940000000001</c:v>
                </c:pt>
                <c:pt idx="91">
                  <c:v>6.767999999999991</c:v>
                </c:pt>
                <c:pt idx="92">
                  <c:v>6.767999999999991</c:v>
                </c:pt>
                <c:pt idx="93">
                  <c:v>7.0</c:v>
                </c:pt>
                <c:pt idx="94">
                  <c:v>7.162199999999987</c:v>
                </c:pt>
                <c:pt idx="95">
                  <c:v>7.162199999999987</c:v>
                </c:pt>
                <c:pt idx="96">
                  <c:v>7.392199999999994</c:v>
                </c:pt>
                <c:pt idx="97">
                  <c:v>7.392199999999994</c:v>
                </c:pt>
                <c:pt idx="98">
                  <c:v>7.7207</c:v>
                </c:pt>
                <c:pt idx="99">
                  <c:v>7.7207</c:v>
                </c:pt>
                <c:pt idx="100">
                  <c:v>7.7536</c:v>
                </c:pt>
                <c:pt idx="101">
                  <c:v>7.7536</c:v>
                </c:pt>
                <c:pt idx="102">
                  <c:v>7.884999999999994</c:v>
                </c:pt>
                <c:pt idx="103">
                  <c:v>7.884999999999994</c:v>
                </c:pt>
                <c:pt idx="104">
                  <c:v>8.0</c:v>
                </c:pt>
                <c:pt idx="105">
                  <c:v>8.016400000000002</c:v>
                </c:pt>
                <c:pt idx="106">
                  <c:v>8.016400000000002</c:v>
                </c:pt>
                <c:pt idx="107">
                  <c:v>8.049300000000001</c:v>
                </c:pt>
                <c:pt idx="108">
                  <c:v>8.049300000000001</c:v>
                </c:pt>
                <c:pt idx="109">
                  <c:v>8.0821</c:v>
                </c:pt>
                <c:pt idx="110">
                  <c:v>8.0821</c:v>
                </c:pt>
                <c:pt idx="111">
                  <c:v>8.279300000000001</c:v>
                </c:pt>
                <c:pt idx="112">
                  <c:v>8.279300000000001</c:v>
                </c:pt>
                <c:pt idx="113">
                  <c:v>8.345</c:v>
                </c:pt>
                <c:pt idx="114">
                  <c:v>8.345</c:v>
                </c:pt>
                <c:pt idx="115">
                  <c:v>8.4435</c:v>
                </c:pt>
                <c:pt idx="116">
                  <c:v>8.4435</c:v>
                </c:pt>
                <c:pt idx="117">
                  <c:v>8.542100000000001</c:v>
                </c:pt>
                <c:pt idx="118">
                  <c:v>8.542100000000001</c:v>
                </c:pt>
                <c:pt idx="119">
                  <c:v>8.7392</c:v>
                </c:pt>
                <c:pt idx="120">
                  <c:v>8.7392</c:v>
                </c:pt>
                <c:pt idx="121">
                  <c:v>8.7721</c:v>
                </c:pt>
                <c:pt idx="122">
                  <c:v>8.7721</c:v>
                </c:pt>
                <c:pt idx="123">
                  <c:v>8.804900000000003</c:v>
                </c:pt>
                <c:pt idx="124">
                  <c:v>8.804900000000003</c:v>
                </c:pt>
                <c:pt idx="125">
                  <c:v>9.0</c:v>
                </c:pt>
                <c:pt idx="126">
                  <c:v>9.0349</c:v>
                </c:pt>
                <c:pt idx="127">
                  <c:v>9.0349</c:v>
                </c:pt>
                <c:pt idx="128">
                  <c:v>9.2649</c:v>
                </c:pt>
                <c:pt idx="129">
                  <c:v>9.2649</c:v>
                </c:pt>
                <c:pt idx="130">
                  <c:v>9.3306</c:v>
                </c:pt>
                <c:pt idx="131">
                  <c:v>9.3306</c:v>
                </c:pt>
                <c:pt idx="132">
                  <c:v>9.790600000000001</c:v>
                </c:pt>
                <c:pt idx="133">
                  <c:v>9.790600000000001</c:v>
                </c:pt>
                <c:pt idx="134">
                  <c:v>9.9877</c:v>
                </c:pt>
                <c:pt idx="135">
                  <c:v>9.9877</c:v>
                </c:pt>
                <c:pt idx="136">
                  <c:v>10.0</c:v>
                </c:pt>
                <c:pt idx="137">
                  <c:v>11.0</c:v>
                </c:pt>
                <c:pt idx="138">
                  <c:v>11.269</c:v>
                </c:pt>
                <c:pt idx="139">
                  <c:v>11.269</c:v>
                </c:pt>
                <c:pt idx="140">
                  <c:v>11.36760000000002</c:v>
                </c:pt>
                <c:pt idx="141">
                  <c:v>11.36760000000002</c:v>
                </c:pt>
                <c:pt idx="142">
                  <c:v>11.6961</c:v>
                </c:pt>
                <c:pt idx="143">
                  <c:v>11.6961</c:v>
                </c:pt>
                <c:pt idx="144">
                  <c:v>12.0</c:v>
                </c:pt>
                <c:pt idx="145">
                  <c:v>12.1889</c:v>
                </c:pt>
                <c:pt idx="146">
                  <c:v>12.2218</c:v>
                </c:pt>
                <c:pt idx="147">
                  <c:v>12.2218</c:v>
                </c:pt>
                <c:pt idx="148">
                  <c:v>12.7803</c:v>
                </c:pt>
                <c:pt idx="149">
                  <c:v>12.846</c:v>
                </c:pt>
                <c:pt idx="150">
                  <c:v>13.0</c:v>
                </c:pt>
                <c:pt idx="151">
                  <c:v>13.7002</c:v>
                </c:pt>
                <c:pt idx="152">
                  <c:v>13.7002</c:v>
                </c:pt>
                <c:pt idx="153">
                  <c:v>13.7988</c:v>
                </c:pt>
                <c:pt idx="154">
                  <c:v>13.7988</c:v>
                </c:pt>
                <c:pt idx="155">
                  <c:v>13.7988</c:v>
                </c:pt>
                <c:pt idx="156">
                  <c:v>13.96300000000001</c:v>
                </c:pt>
                <c:pt idx="157">
                  <c:v>13.96300000000001</c:v>
                </c:pt>
                <c:pt idx="158">
                  <c:v>14.0</c:v>
                </c:pt>
                <c:pt idx="159">
                  <c:v>14.1273</c:v>
                </c:pt>
                <c:pt idx="160">
                  <c:v>14.1273</c:v>
                </c:pt>
                <c:pt idx="161">
                  <c:v>14.5873</c:v>
                </c:pt>
                <c:pt idx="162">
                  <c:v>14.5873</c:v>
                </c:pt>
                <c:pt idx="163">
                  <c:v>14.9815</c:v>
                </c:pt>
                <c:pt idx="164">
                  <c:v>14.9815</c:v>
                </c:pt>
                <c:pt idx="165">
                  <c:v>15.0</c:v>
                </c:pt>
                <c:pt idx="166">
                  <c:v>15.0472</c:v>
                </c:pt>
                <c:pt idx="167">
                  <c:v>15.0472</c:v>
                </c:pt>
                <c:pt idx="168">
                  <c:v>15.5729</c:v>
                </c:pt>
                <c:pt idx="169">
                  <c:v>15.5729</c:v>
                </c:pt>
                <c:pt idx="170">
                  <c:v>15.83570000000001</c:v>
                </c:pt>
                <c:pt idx="171">
                  <c:v>15.83570000000001</c:v>
                </c:pt>
                <c:pt idx="172">
                  <c:v>16.0</c:v>
                </c:pt>
                <c:pt idx="173">
                  <c:v>16.26279999999988</c:v>
                </c:pt>
                <c:pt idx="174">
                  <c:v>16.26279999999988</c:v>
                </c:pt>
                <c:pt idx="175">
                  <c:v>16.3614</c:v>
                </c:pt>
                <c:pt idx="176">
                  <c:v>16.3614</c:v>
                </c:pt>
                <c:pt idx="177">
                  <c:v>16.52569999999992</c:v>
                </c:pt>
                <c:pt idx="178">
                  <c:v>16.52569999999992</c:v>
                </c:pt>
                <c:pt idx="179">
                  <c:v>16.62419999999999</c:v>
                </c:pt>
                <c:pt idx="180">
                  <c:v>16.62419999999999</c:v>
                </c:pt>
                <c:pt idx="181">
                  <c:v>16.72279999999989</c:v>
                </c:pt>
                <c:pt idx="182">
                  <c:v>16.72279999999989</c:v>
                </c:pt>
                <c:pt idx="183">
                  <c:v>17.0</c:v>
                </c:pt>
                <c:pt idx="184">
                  <c:v>17.11700000000005</c:v>
                </c:pt>
                <c:pt idx="185">
                  <c:v>17.11700000000005</c:v>
                </c:pt>
                <c:pt idx="186">
                  <c:v>17.5113</c:v>
                </c:pt>
                <c:pt idx="187">
                  <c:v>17.5113</c:v>
                </c:pt>
                <c:pt idx="188">
                  <c:v>18.0</c:v>
                </c:pt>
                <c:pt idx="189">
                  <c:v>18.037</c:v>
                </c:pt>
                <c:pt idx="190">
                  <c:v>18.037</c:v>
                </c:pt>
                <c:pt idx="191">
                  <c:v>18.7925999999999</c:v>
                </c:pt>
                <c:pt idx="192">
                  <c:v>18.7925999999999</c:v>
                </c:pt>
                <c:pt idx="193">
                  <c:v>18.8583</c:v>
                </c:pt>
                <c:pt idx="194">
                  <c:v>18.8583</c:v>
                </c:pt>
                <c:pt idx="195">
                  <c:v>19.0</c:v>
                </c:pt>
                <c:pt idx="196">
                  <c:v>19.1869</c:v>
                </c:pt>
                <c:pt idx="197">
                  <c:v>19.1869</c:v>
                </c:pt>
                <c:pt idx="198">
                  <c:v>19.3511</c:v>
                </c:pt>
                <c:pt idx="199">
                  <c:v>19.3511</c:v>
                </c:pt>
                <c:pt idx="200">
                  <c:v>19.5154</c:v>
                </c:pt>
                <c:pt idx="201">
                  <c:v>19.5154</c:v>
                </c:pt>
                <c:pt idx="202">
                  <c:v>19.77819999999992</c:v>
                </c:pt>
                <c:pt idx="203">
                  <c:v>19.77819999999992</c:v>
                </c:pt>
                <c:pt idx="204">
                  <c:v>20.0</c:v>
                </c:pt>
                <c:pt idx="205">
                  <c:v>20.6982</c:v>
                </c:pt>
                <c:pt idx="206">
                  <c:v>20.6982</c:v>
                </c:pt>
                <c:pt idx="207">
                  <c:v>21.0</c:v>
                </c:pt>
                <c:pt idx="208">
                  <c:v>21.3552</c:v>
                </c:pt>
                <c:pt idx="209">
                  <c:v>21.3552</c:v>
                </c:pt>
                <c:pt idx="210">
                  <c:v>21.4538</c:v>
                </c:pt>
                <c:pt idx="211">
                  <c:v>21.4538</c:v>
                </c:pt>
                <c:pt idx="212">
                  <c:v>22.0</c:v>
                </c:pt>
                <c:pt idx="213">
                  <c:v>22.078</c:v>
                </c:pt>
                <c:pt idx="214">
                  <c:v>22.078</c:v>
                </c:pt>
                <c:pt idx="215">
                  <c:v>22.11090000000005</c:v>
                </c:pt>
                <c:pt idx="216">
                  <c:v>22.11090000000005</c:v>
                </c:pt>
                <c:pt idx="217">
                  <c:v>22.40659999999992</c:v>
                </c:pt>
                <c:pt idx="218">
                  <c:v>22.9650999999999</c:v>
                </c:pt>
                <c:pt idx="219">
                  <c:v>23.0</c:v>
                </c:pt>
                <c:pt idx="220">
                  <c:v>23.4908</c:v>
                </c:pt>
                <c:pt idx="221">
                  <c:v>23.4908</c:v>
                </c:pt>
                <c:pt idx="222">
                  <c:v>23.4908</c:v>
                </c:pt>
                <c:pt idx="223">
                  <c:v>23.81929999999999</c:v>
                </c:pt>
                <c:pt idx="224">
                  <c:v>23.98359999999989</c:v>
                </c:pt>
                <c:pt idx="225">
                  <c:v>23.98359999999989</c:v>
                </c:pt>
                <c:pt idx="226">
                  <c:v>23.98359999999989</c:v>
                </c:pt>
                <c:pt idx="227">
                  <c:v>24.0</c:v>
                </c:pt>
                <c:pt idx="228">
                  <c:v>24.1807</c:v>
                </c:pt>
                <c:pt idx="229">
                  <c:v>24.4434999999999</c:v>
                </c:pt>
                <c:pt idx="230">
                  <c:v>24.4764</c:v>
                </c:pt>
                <c:pt idx="231">
                  <c:v>24.4764</c:v>
                </c:pt>
                <c:pt idx="232">
                  <c:v>24.77209999999992</c:v>
                </c:pt>
                <c:pt idx="233">
                  <c:v>24.80490000000004</c:v>
                </c:pt>
                <c:pt idx="234">
                  <c:v>24.90349999999992</c:v>
                </c:pt>
                <c:pt idx="235">
                  <c:v>24.96919999999992</c:v>
                </c:pt>
                <c:pt idx="236">
                  <c:v>25.0</c:v>
                </c:pt>
                <c:pt idx="237">
                  <c:v>25.03490000000005</c:v>
                </c:pt>
                <c:pt idx="238">
                  <c:v>25.06779999999995</c:v>
                </c:pt>
                <c:pt idx="239">
                  <c:v>25.13350000000001</c:v>
                </c:pt>
                <c:pt idx="240">
                  <c:v>25.2649</c:v>
                </c:pt>
                <c:pt idx="241">
                  <c:v>25.52769999999999</c:v>
                </c:pt>
                <c:pt idx="242">
                  <c:v>25.56059999999992</c:v>
                </c:pt>
                <c:pt idx="243">
                  <c:v>25.6263</c:v>
                </c:pt>
                <c:pt idx="244">
                  <c:v>26.0</c:v>
                </c:pt>
                <c:pt idx="245">
                  <c:v>26.0862</c:v>
                </c:pt>
                <c:pt idx="246">
                  <c:v>26.0862</c:v>
                </c:pt>
                <c:pt idx="247">
                  <c:v>26.152</c:v>
                </c:pt>
                <c:pt idx="248">
                  <c:v>26.152</c:v>
                </c:pt>
                <c:pt idx="249">
                  <c:v>26.48049999999989</c:v>
                </c:pt>
                <c:pt idx="250">
                  <c:v>26.48049999999989</c:v>
                </c:pt>
                <c:pt idx="251">
                  <c:v>26.64480000000004</c:v>
                </c:pt>
                <c:pt idx="252">
                  <c:v>26.7105</c:v>
                </c:pt>
                <c:pt idx="253">
                  <c:v>26.74329999999996</c:v>
                </c:pt>
                <c:pt idx="254">
                  <c:v>26.74329999999996</c:v>
                </c:pt>
                <c:pt idx="255">
                  <c:v>26.77619999999999</c:v>
                </c:pt>
                <c:pt idx="256">
                  <c:v>26.77619999999999</c:v>
                </c:pt>
                <c:pt idx="257">
                  <c:v>26.8419</c:v>
                </c:pt>
                <c:pt idx="258">
                  <c:v>26.8419</c:v>
                </c:pt>
                <c:pt idx="259">
                  <c:v>27.0</c:v>
                </c:pt>
                <c:pt idx="260">
                  <c:v>27.1704</c:v>
                </c:pt>
                <c:pt idx="261">
                  <c:v>27.1704</c:v>
                </c:pt>
                <c:pt idx="262">
                  <c:v>28.0</c:v>
                </c:pt>
                <c:pt idx="263">
                  <c:v>28.3203</c:v>
                </c:pt>
                <c:pt idx="264">
                  <c:v>28.3203</c:v>
                </c:pt>
                <c:pt idx="265">
                  <c:v>28.38599999999998</c:v>
                </c:pt>
                <c:pt idx="266">
                  <c:v>28.51749999999999</c:v>
                </c:pt>
                <c:pt idx="267">
                  <c:v>28.51749999999999</c:v>
                </c:pt>
                <c:pt idx="268">
                  <c:v>28.58319999999996</c:v>
                </c:pt>
                <c:pt idx="269">
                  <c:v>28.58319999999996</c:v>
                </c:pt>
                <c:pt idx="270">
                  <c:v>29.0</c:v>
                </c:pt>
                <c:pt idx="271">
                  <c:v>29.0103</c:v>
                </c:pt>
                <c:pt idx="272">
                  <c:v>29.0103</c:v>
                </c:pt>
                <c:pt idx="273">
                  <c:v>29.1417</c:v>
                </c:pt>
                <c:pt idx="274">
                  <c:v>29.1417</c:v>
                </c:pt>
                <c:pt idx="275">
                  <c:v>29.27309999999999</c:v>
                </c:pt>
                <c:pt idx="276">
                  <c:v>29.27309999999999</c:v>
                </c:pt>
                <c:pt idx="277">
                  <c:v>30.0</c:v>
                </c:pt>
                <c:pt idx="278">
                  <c:v>30.58729999999996</c:v>
                </c:pt>
                <c:pt idx="279">
                  <c:v>30.58729999999996</c:v>
                </c:pt>
                <c:pt idx="280">
                  <c:v>31.0</c:v>
                </c:pt>
                <c:pt idx="281">
                  <c:v>31.01439999999999</c:v>
                </c:pt>
                <c:pt idx="282">
                  <c:v>31.01439999999999</c:v>
                </c:pt>
                <c:pt idx="283">
                  <c:v>31.6386</c:v>
                </c:pt>
                <c:pt idx="284">
                  <c:v>31.67150000000001</c:v>
                </c:pt>
                <c:pt idx="285">
                  <c:v>31.67150000000001</c:v>
                </c:pt>
                <c:pt idx="286">
                  <c:v>31.7043</c:v>
                </c:pt>
                <c:pt idx="287">
                  <c:v>31.7043</c:v>
                </c:pt>
                <c:pt idx="288">
                  <c:v>32.0</c:v>
                </c:pt>
                <c:pt idx="289">
                  <c:v>32.06570000000007</c:v>
                </c:pt>
                <c:pt idx="290">
                  <c:v>32.06570000000007</c:v>
                </c:pt>
                <c:pt idx="291">
                  <c:v>32.2957000000001</c:v>
                </c:pt>
                <c:pt idx="292">
                  <c:v>32.2957000000001</c:v>
                </c:pt>
                <c:pt idx="293">
                  <c:v>32.3614</c:v>
                </c:pt>
                <c:pt idx="294">
                  <c:v>32.3614</c:v>
                </c:pt>
                <c:pt idx="295">
                  <c:v>32.52570000000007</c:v>
                </c:pt>
                <c:pt idx="296">
                  <c:v>32.52570000000007</c:v>
                </c:pt>
                <c:pt idx="297">
                  <c:v>32.5914</c:v>
                </c:pt>
                <c:pt idx="298">
                  <c:v>32.5914</c:v>
                </c:pt>
                <c:pt idx="299">
                  <c:v>33.0</c:v>
                </c:pt>
                <c:pt idx="300">
                  <c:v>33.117</c:v>
                </c:pt>
                <c:pt idx="301">
                  <c:v>33.117</c:v>
                </c:pt>
                <c:pt idx="302">
                  <c:v>33.2156</c:v>
                </c:pt>
                <c:pt idx="303">
                  <c:v>33.2156</c:v>
                </c:pt>
                <c:pt idx="304">
                  <c:v>33.2813</c:v>
                </c:pt>
                <c:pt idx="305">
                  <c:v>33.2813</c:v>
                </c:pt>
                <c:pt idx="306">
                  <c:v>33.57700000000001</c:v>
                </c:pt>
                <c:pt idx="307">
                  <c:v>33.77410000000001</c:v>
                </c:pt>
                <c:pt idx="308">
                  <c:v>33.807</c:v>
                </c:pt>
                <c:pt idx="309">
                  <c:v>33.807</c:v>
                </c:pt>
                <c:pt idx="310">
                  <c:v>33.9713</c:v>
                </c:pt>
                <c:pt idx="311">
                  <c:v>33.9713</c:v>
                </c:pt>
                <c:pt idx="312">
                  <c:v>34.0</c:v>
                </c:pt>
                <c:pt idx="313">
                  <c:v>34.0698</c:v>
                </c:pt>
                <c:pt idx="314">
                  <c:v>34.0698</c:v>
                </c:pt>
                <c:pt idx="315">
                  <c:v>34.2012</c:v>
                </c:pt>
                <c:pt idx="316">
                  <c:v>34.23410000000001</c:v>
                </c:pt>
                <c:pt idx="317">
                  <c:v>34.26690000000007</c:v>
                </c:pt>
                <c:pt idx="318">
                  <c:v>34.3984</c:v>
                </c:pt>
                <c:pt idx="319">
                  <c:v>34.4312</c:v>
                </c:pt>
                <c:pt idx="320">
                  <c:v>34.49690000000001</c:v>
                </c:pt>
                <c:pt idx="321">
                  <c:v>34.6612</c:v>
                </c:pt>
                <c:pt idx="322">
                  <c:v>34.79260000000007</c:v>
                </c:pt>
                <c:pt idx="323">
                  <c:v>34.9569</c:v>
                </c:pt>
                <c:pt idx="324">
                  <c:v>35.0</c:v>
                </c:pt>
                <c:pt idx="325">
                  <c:v>35.08830000000001</c:v>
                </c:pt>
                <c:pt idx="326">
                  <c:v>35.1869</c:v>
                </c:pt>
                <c:pt idx="327">
                  <c:v>35.3511</c:v>
                </c:pt>
                <c:pt idx="328">
                  <c:v>35.3511</c:v>
                </c:pt>
                <c:pt idx="329">
                  <c:v>35.4168</c:v>
                </c:pt>
                <c:pt idx="330">
                  <c:v>35.4497</c:v>
                </c:pt>
                <c:pt idx="331">
                  <c:v>35.4825</c:v>
                </c:pt>
                <c:pt idx="332">
                  <c:v>35.4825</c:v>
                </c:pt>
                <c:pt idx="333">
                  <c:v>35.4825</c:v>
                </c:pt>
                <c:pt idx="334">
                  <c:v>35.5154</c:v>
                </c:pt>
                <c:pt idx="335">
                  <c:v>35.64680000000001</c:v>
                </c:pt>
                <c:pt idx="336">
                  <c:v>35.67970000000001</c:v>
                </c:pt>
                <c:pt idx="337">
                  <c:v>35.71250000000001</c:v>
                </c:pt>
                <c:pt idx="338">
                  <c:v>35.77820000000001</c:v>
                </c:pt>
                <c:pt idx="339">
                  <c:v>35.8768</c:v>
                </c:pt>
                <c:pt idx="340">
                  <c:v>35.9097</c:v>
                </c:pt>
                <c:pt idx="341">
                  <c:v>35.9425</c:v>
                </c:pt>
                <c:pt idx="342">
                  <c:v>35.9754</c:v>
                </c:pt>
                <c:pt idx="343">
                  <c:v>36.0</c:v>
                </c:pt>
                <c:pt idx="344">
                  <c:v>36.0082</c:v>
                </c:pt>
                <c:pt idx="345">
                  <c:v>36.0411</c:v>
                </c:pt>
                <c:pt idx="346">
                  <c:v>36.1396</c:v>
                </c:pt>
                <c:pt idx="347">
                  <c:v>36.17250000000006</c:v>
                </c:pt>
                <c:pt idx="348">
                  <c:v>36.271</c:v>
                </c:pt>
                <c:pt idx="349">
                  <c:v>36.3039</c:v>
                </c:pt>
                <c:pt idx="350">
                  <c:v>36.3368</c:v>
                </c:pt>
                <c:pt idx="351">
                  <c:v>36.4025</c:v>
                </c:pt>
                <c:pt idx="352">
                  <c:v>36.4025</c:v>
                </c:pt>
                <c:pt idx="353">
                  <c:v>36.4025</c:v>
                </c:pt>
                <c:pt idx="354">
                  <c:v>36.43530000000001</c:v>
                </c:pt>
                <c:pt idx="355">
                  <c:v>36.4682</c:v>
                </c:pt>
                <c:pt idx="356">
                  <c:v>36.501</c:v>
                </c:pt>
                <c:pt idx="357">
                  <c:v>36.5339</c:v>
                </c:pt>
                <c:pt idx="358">
                  <c:v>36.5996</c:v>
                </c:pt>
                <c:pt idx="359">
                  <c:v>36.63240000000001</c:v>
                </c:pt>
                <c:pt idx="360">
                  <c:v>36.66530000000008</c:v>
                </c:pt>
                <c:pt idx="361">
                  <c:v>36.69820000000007</c:v>
                </c:pt>
                <c:pt idx="362">
                  <c:v>36.731</c:v>
                </c:pt>
                <c:pt idx="363">
                  <c:v>36.76390000000007</c:v>
                </c:pt>
                <c:pt idx="364">
                  <c:v>36.79670000000008</c:v>
                </c:pt>
                <c:pt idx="365">
                  <c:v>36.8624</c:v>
                </c:pt>
                <c:pt idx="366">
                  <c:v>36.89530000000001</c:v>
                </c:pt>
                <c:pt idx="367">
                  <c:v>36.92810000000007</c:v>
                </c:pt>
                <c:pt idx="368">
                  <c:v>36.96100000000001</c:v>
                </c:pt>
                <c:pt idx="369">
                  <c:v>36.9938</c:v>
                </c:pt>
                <c:pt idx="370">
                  <c:v>37.0</c:v>
                </c:pt>
                <c:pt idx="371">
                  <c:v>37.02670000000001</c:v>
                </c:pt>
                <c:pt idx="372">
                  <c:v>37.02670000000001</c:v>
                </c:pt>
                <c:pt idx="373">
                  <c:v>37.09240000000001</c:v>
                </c:pt>
                <c:pt idx="374">
                  <c:v>37.1253000000001</c:v>
                </c:pt>
                <c:pt idx="375">
                  <c:v>37.15810000000001</c:v>
                </c:pt>
                <c:pt idx="376">
                  <c:v>37.191</c:v>
                </c:pt>
                <c:pt idx="377">
                  <c:v>37.191</c:v>
                </c:pt>
                <c:pt idx="378">
                  <c:v>37.22380000000001</c:v>
                </c:pt>
                <c:pt idx="379">
                  <c:v>37.2567</c:v>
                </c:pt>
                <c:pt idx="380">
                  <c:v>37.28950000000001</c:v>
                </c:pt>
                <c:pt idx="381">
                  <c:v>37.3224</c:v>
                </c:pt>
                <c:pt idx="382">
                  <c:v>37.3224</c:v>
                </c:pt>
                <c:pt idx="383">
                  <c:v>37.3552</c:v>
                </c:pt>
                <c:pt idx="384">
                  <c:v>37.4209</c:v>
                </c:pt>
                <c:pt idx="385">
                  <c:v>37.78230000000006</c:v>
                </c:pt>
                <c:pt idx="386">
                  <c:v>37.9466</c:v>
                </c:pt>
                <c:pt idx="387">
                  <c:v>37.9466</c:v>
                </c:pt>
                <c:pt idx="388">
                  <c:v>37.9466</c:v>
                </c:pt>
                <c:pt idx="389">
                  <c:v>37.9795</c:v>
                </c:pt>
                <c:pt idx="390">
                  <c:v>38.0</c:v>
                </c:pt>
                <c:pt idx="391">
                  <c:v>38.0123</c:v>
                </c:pt>
                <c:pt idx="392">
                  <c:v>38.2094</c:v>
                </c:pt>
                <c:pt idx="393">
                  <c:v>38.3409</c:v>
                </c:pt>
                <c:pt idx="394">
                  <c:v>38.4066</c:v>
                </c:pt>
                <c:pt idx="395">
                  <c:v>38.6037</c:v>
                </c:pt>
                <c:pt idx="396">
                  <c:v>38.6037</c:v>
                </c:pt>
                <c:pt idx="397">
                  <c:v>38.6366</c:v>
                </c:pt>
                <c:pt idx="398">
                  <c:v>38.8337</c:v>
                </c:pt>
                <c:pt idx="399">
                  <c:v>38.8994</c:v>
                </c:pt>
                <c:pt idx="400">
                  <c:v>38.9979</c:v>
                </c:pt>
                <c:pt idx="401">
                  <c:v>39.0</c:v>
                </c:pt>
                <c:pt idx="402">
                  <c:v>39.5565</c:v>
                </c:pt>
                <c:pt idx="403">
                  <c:v>39.5565</c:v>
                </c:pt>
                <c:pt idx="404">
                  <c:v>39.8193</c:v>
                </c:pt>
                <c:pt idx="405">
                  <c:v>40.0</c:v>
                </c:pt>
                <c:pt idx="406">
                  <c:v>40.6407</c:v>
                </c:pt>
                <c:pt idx="407">
                  <c:v>40.67350000000001</c:v>
                </c:pt>
                <c:pt idx="408">
                  <c:v>41.0</c:v>
                </c:pt>
                <c:pt idx="409">
                  <c:v>41.0349</c:v>
                </c:pt>
                <c:pt idx="410">
                  <c:v>41.92200000000001</c:v>
                </c:pt>
                <c:pt idx="411">
                  <c:v>41.92200000000001</c:v>
                </c:pt>
                <c:pt idx="412">
                  <c:v>41.9877</c:v>
                </c:pt>
                <c:pt idx="413">
                  <c:v>42.0</c:v>
                </c:pt>
                <c:pt idx="414">
                  <c:v>42.6448</c:v>
                </c:pt>
                <c:pt idx="415">
                  <c:v>42.7105</c:v>
                </c:pt>
                <c:pt idx="416">
                  <c:v>42.7105</c:v>
                </c:pt>
                <c:pt idx="417">
                  <c:v>42.74330000000001</c:v>
                </c:pt>
                <c:pt idx="418">
                  <c:v>42.74330000000001</c:v>
                </c:pt>
                <c:pt idx="419">
                  <c:v>42.9733</c:v>
                </c:pt>
                <c:pt idx="420">
                  <c:v>43.0</c:v>
                </c:pt>
                <c:pt idx="421">
                  <c:v>43.26900000000001</c:v>
                </c:pt>
                <c:pt idx="422">
                  <c:v>44.0</c:v>
                </c:pt>
                <c:pt idx="423">
                  <c:v>44.1561</c:v>
                </c:pt>
                <c:pt idx="424">
                  <c:v>44.1561</c:v>
                </c:pt>
                <c:pt idx="425">
                  <c:v>44.2218</c:v>
                </c:pt>
                <c:pt idx="426">
                  <c:v>44.2218</c:v>
                </c:pt>
                <c:pt idx="427">
                  <c:v>44.2218</c:v>
                </c:pt>
                <c:pt idx="428">
                  <c:v>45.0</c:v>
                </c:pt>
                <c:pt idx="429">
                  <c:v>45.076</c:v>
                </c:pt>
                <c:pt idx="430">
                  <c:v>45.1088</c:v>
                </c:pt>
                <c:pt idx="431">
                  <c:v>45.1745</c:v>
                </c:pt>
                <c:pt idx="432">
                  <c:v>45.5688</c:v>
                </c:pt>
                <c:pt idx="433">
                  <c:v>45.6345</c:v>
                </c:pt>
                <c:pt idx="434">
                  <c:v>46.0</c:v>
                </c:pt>
                <c:pt idx="435">
                  <c:v>46.06160000000001</c:v>
                </c:pt>
                <c:pt idx="436">
                  <c:v>46.1602</c:v>
                </c:pt>
                <c:pt idx="437">
                  <c:v>46.1602</c:v>
                </c:pt>
                <c:pt idx="438">
                  <c:v>46.19300000000001</c:v>
                </c:pt>
                <c:pt idx="439">
                  <c:v>46.423</c:v>
                </c:pt>
                <c:pt idx="440">
                  <c:v>46.4559</c:v>
                </c:pt>
                <c:pt idx="441">
                  <c:v>46.52160000000001</c:v>
                </c:pt>
                <c:pt idx="442">
                  <c:v>46.7515</c:v>
                </c:pt>
                <c:pt idx="443">
                  <c:v>46.9158</c:v>
                </c:pt>
                <c:pt idx="444">
                  <c:v>46.9158</c:v>
                </c:pt>
                <c:pt idx="445">
                  <c:v>46.9158</c:v>
                </c:pt>
                <c:pt idx="446">
                  <c:v>46.9487</c:v>
                </c:pt>
                <c:pt idx="447">
                  <c:v>46.9815</c:v>
                </c:pt>
                <c:pt idx="448">
                  <c:v>47.0</c:v>
                </c:pt>
                <c:pt idx="449">
                  <c:v>47.1458</c:v>
                </c:pt>
                <c:pt idx="450">
                  <c:v>47.2772</c:v>
                </c:pt>
                <c:pt idx="451">
                  <c:v>47.3429</c:v>
                </c:pt>
                <c:pt idx="452">
                  <c:v>47.6715</c:v>
                </c:pt>
                <c:pt idx="453">
                  <c:v>47.8029</c:v>
                </c:pt>
                <c:pt idx="454">
                  <c:v>47.9014</c:v>
                </c:pt>
                <c:pt idx="455">
                  <c:v>47.9343</c:v>
                </c:pt>
                <c:pt idx="456">
                  <c:v>47.9671</c:v>
                </c:pt>
                <c:pt idx="457">
                  <c:v>48.0</c:v>
                </c:pt>
                <c:pt idx="458">
                  <c:v>48.03290000000001</c:v>
                </c:pt>
                <c:pt idx="459">
                  <c:v>48.09860000000001</c:v>
                </c:pt>
                <c:pt idx="460">
                  <c:v>48.13140000000001</c:v>
                </c:pt>
                <c:pt idx="461">
                  <c:v>48.26280000000001</c:v>
                </c:pt>
                <c:pt idx="462">
                  <c:v>48.46</c:v>
                </c:pt>
                <c:pt idx="463">
                  <c:v>48.6899</c:v>
                </c:pt>
                <c:pt idx="464">
                  <c:v>48.7556</c:v>
                </c:pt>
                <c:pt idx="465">
                  <c:v>49.0</c:v>
                </c:pt>
                <c:pt idx="466">
                  <c:v>49.0513</c:v>
                </c:pt>
                <c:pt idx="467">
                  <c:v>49.1499</c:v>
                </c:pt>
                <c:pt idx="468">
                  <c:v>49.1499</c:v>
                </c:pt>
                <c:pt idx="469">
                  <c:v>49.24850000000007</c:v>
                </c:pt>
                <c:pt idx="470">
                  <c:v>49.6099</c:v>
                </c:pt>
                <c:pt idx="471">
                  <c:v>50.0</c:v>
                </c:pt>
                <c:pt idx="472">
                  <c:v>50.29980000000001</c:v>
                </c:pt>
                <c:pt idx="473">
                  <c:v>51.0</c:v>
                </c:pt>
                <c:pt idx="474">
                  <c:v>51.1869</c:v>
                </c:pt>
                <c:pt idx="475">
                  <c:v>52.0</c:v>
                </c:pt>
                <c:pt idx="476">
                  <c:v>52.69820000000007</c:v>
                </c:pt>
                <c:pt idx="477">
                  <c:v>53.0</c:v>
                </c:pt>
                <c:pt idx="478">
                  <c:v>54.0</c:v>
                </c:pt>
                <c:pt idx="479">
                  <c:v>55.0</c:v>
                </c:pt>
                <c:pt idx="480">
                  <c:v>56.0</c:v>
                </c:pt>
                <c:pt idx="481">
                  <c:v>57.0</c:v>
                </c:pt>
                <c:pt idx="482">
                  <c:v>57.0349</c:v>
                </c:pt>
                <c:pt idx="483">
                  <c:v>58.0</c:v>
                </c:pt>
                <c:pt idx="484">
                  <c:v>58.67760000000001</c:v>
                </c:pt>
                <c:pt idx="485">
                  <c:v>59.0</c:v>
                </c:pt>
                <c:pt idx="486">
                  <c:v>60.0</c:v>
                </c:pt>
                <c:pt idx="487">
                  <c:v>60.7146</c:v>
                </c:pt>
                <c:pt idx="488">
                  <c:v>60.7146</c:v>
                </c:pt>
                <c:pt idx="489">
                  <c:v>61.0</c:v>
                </c:pt>
                <c:pt idx="490">
                  <c:v>61.2074</c:v>
                </c:pt>
                <c:pt idx="491">
                  <c:v>61.2074</c:v>
                </c:pt>
                <c:pt idx="492">
                  <c:v>62.0</c:v>
                </c:pt>
              </c:numCache>
            </c:numRef>
          </c:xVal>
          <c:yVal>
            <c:numRef>
              <c:f>'Event KM Data (AT Test)'!$R$3:$R$1000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0.0417</c:v>
                </c:pt>
                <c:pt idx="14">
                  <c:v>0.0417</c:v>
                </c:pt>
                <c:pt idx="15">
                  <c:v>0.0417</c:v>
                </c:pt>
                <c:pt idx="16">
                  <c:v>0.0417</c:v>
                </c:pt>
                <c:pt idx="17">
                  <c:v>0.0417</c:v>
                </c:pt>
                <c:pt idx="18">
                  <c:v>0.0417</c:v>
                </c:pt>
                <c:pt idx="19">
                  <c:v>0.0833</c:v>
                </c:pt>
                <c:pt idx="20">
                  <c:v>0.0833</c:v>
                </c:pt>
                <c:pt idx="21">
                  <c:v>0.125</c:v>
                </c:pt>
                <c:pt idx="22">
                  <c:v>0.125</c:v>
                </c:pt>
                <c:pt idx="23">
                  <c:v>0.125</c:v>
                </c:pt>
                <c:pt idx="24">
                  <c:v>0.125</c:v>
                </c:pt>
                <c:pt idx="25">
                  <c:v>0.125</c:v>
                </c:pt>
                <c:pt idx="26">
                  <c:v>0.125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  <c:pt idx="31">
                  <c:v>0.125</c:v>
                </c:pt>
                <c:pt idx="32">
                  <c:v>0.125</c:v>
                </c:pt>
                <c:pt idx="33">
                  <c:v>0.125</c:v>
                </c:pt>
                <c:pt idx="34">
                  <c:v>0.125</c:v>
                </c:pt>
                <c:pt idx="35">
                  <c:v>0.125</c:v>
                </c:pt>
                <c:pt idx="36">
                  <c:v>0.125</c:v>
                </c:pt>
                <c:pt idx="37">
                  <c:v>0.125</c:v>
                </c:pt>
                <c:pt idx="38">
                  <c:v>0.125</c:v>
                </c:pt>
                <c:pt idx="39">
                  <c:v>0.125</c:v>
                </c:pt>
                <c:pt idx="40">
                  <c:v>0.125</c:v>
                </c:pt>
                <c:pt idx="41">
                  <c:v>0.125</c:v>
                </c:pt>
                <c:pt idx="42">
                  <c:v>0.125</c:v>
                </c:pt>
                <c:pt idx="43">
                  <c:v>0.125</c:v>
                </c:pt>
                <c:pt idx="44">
                  <c:v>0.125</c:v>
                </c:pt>
                <c:pt idx="45">
                  <c:v>0.125</c:v>
                </c:pt>
                <c:pt idx="46">
                  <c:v>0.125</c:v>
                </c:pt>
                <c:pt idx="47">
                  <c:v>0.125</c:v>
                </c:pt>
                <c:pt idx="48">
                  <c:v>0.125</c:v>
                </c:pt>
                <c:pt idx="49">
                  <c:v>0.1667</c:v>
                </c:pt>
                <c:pt idx="50">
                  <c:v>0.1667</c:v>
                </c:pt>
                <c:pt idx="51">
                  <c:v>0.1667</c:v>
                </c:pt>
                <c:pt idx="52">
                  <c:v>0.1667</c:v>
                </c:pt>
                <c:pt idx="53">
                  <c:v>0.2083</c:v>
                </c:pt>
                <c:pt idx="54">
                  <c:v>0.2083</c:v>
                </c:pt>
                <c:pt idx="55">
                  <c:v>0.2083</c:v>
                </c:pt>
                <c:pt idx="56">
                  <c:v>0.2083</c:v>
                </c:pt>
                <c:pt idx="57">
                  <c:v>0.2083</c:v>
                </c:pt>
                <c:pt idx="58">
                  <c:v>0.2083</c:v>
                </c:pt>
                <c:pt idx="59">
                  <c:v>0.2083</c:v>
                </c:pt>
                <c:pt idx="60">
                  <c:v>0.2083</c:v>
                </c:pt>
                <c:pt idx="61">
                  <c:v>0.2083</c:v>
                </c:pt>
                <c:pt idx="62">
                  <c:v>0.25</c:v>
                </c:pt>
                <c:pt idx="63">
                  <c:v>0.25</c:v>
                </c:pt>
                <c:pt idx="64">
                  <c:v>0.25</c:v>
                </c:pt>
                <c:pt idx="65">
                  <c:v>0.25</c:v>
                </c:pt>
                <c:pt idx="66">
                  <c:v>0.25</c:v>
                </c:pt>
                <c:pt idx="67">
                  <c:v>0.25</c:v>
                </c:pt>
                <c:pt idx="68">
                  <c:v>0.25</c:v>
                </c:pt>
                <c:pt idx="69">
                  <c:v>0.25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0.2917</c:v>
                </c:pt>
                <c:pt idx="84">
                  <c:v>0.2917</c:v>
                </c:pt>
                <c:pt idx="85">
                  <c:v>0.2917</c:v>
                </c:pt>
                <c:pt idx="86">
                  <c:v>0.2917</c:v>
                </c:pt>
                <c:pt idx="87">
                  <c:v>0.2917</c:v>
                </c:pt>
                <c:pt idx="88">
                  <c:v>0.2917</c:v>
                </c:pt>
                <c:pt idx="89">
                  <c:v>0.2917</c:v>
                </c:pt>
                <c:pt idx="90">
                  <c:v>0.2917</c:v>
                </c:pt>
                <c:pt idx="91">
                  <c:v>0.2917</c:v>
                </c:pt>
                <c:pt idx="92">
                  <c:v>0.2917</c:v>
                </c:pt>
                <c:pt idx="93">
                  <c:v>0.2917</c:v>
                </c:pt>
                <c:pt idx="94">
                  <c:v>0.2917</c:v>
                </c:pt>
                <c:pt idx="95">
                  <c:v>0.2917</c:v>
                </c:pt>
                <c:pt idx="96">
                  <c:v>0.2917</c:v>
                </c:pt>
                <c:pt idx="97">
                  <c:v>0.2917</c:v>
                </c:pt>
                <c:pt idx="98">
                  <c:v>0.2917</c:v>
                </c:pt>
                <c:pt idx="99">
                  <c:v>0.2917</c:v>
                </c:pt>
                <c:pt idx="100">
                  <c:v>0.2917</c:v>
                </c:pt>
                <c:pt idx="101">
                  <c:v>0.2917</c:v>
                </c:pt>
                <c:pt idx="102">
                  <c:v>0.2917</c:v>
                </c:pt>
                <c:pt idx="103">
                  <c:v>0.2917</c:v>
                </c:pt>
                <c:pt idx="104">
                  <c:v>0.2917</c:v>
                </c:pt>
                <c:pt idx="105">
                  <c:v>0.2917</c:v>
                </c:pt>
                <c:pt idx="106">
                  <c:v>0.2917</c:v>
                </c:pt>
                <c:pt idx="107">
                  <c:v>0.2917</c:v>
                </c:pt>
                <c:pt idx="108">
                  <c:v>0.2917</c:v>
                </c:pt>
                <c:pt idx="109">
                  <c:v>0.2917</c:v>
                </c:pt>
                <c:pt idx="110">
                  <c:v>0.2917</c:v>
                </c:pt>
                <c:pt idx="111">
                  <c:v>0.2917</c:v>
                </c:pt>
                <c:pt idx="112">
                  <c:v>0.2917</c:v>
                </c:pt>
                <c:pt idx="113">
                  <c:v>0.2917</c:v>
                </c:pt>
                <c:pt idx="114">
                  <c:v>0.2917</c:v>
                </c:pt>
                <c:pt idx="115">
                  <c:v>0.2917</c:v>
                </c:pt>
                <c:pt idx="116">
                  <c:v>0.2917</c:v>
                </c:pt>
                <c:pt idx="117">
                  <c:v>0.2917</c:v>
                </c:pt>
                <c:pt idx="118">
                  <c:v>0.2917</c:v>
                </c:pt>
                <c:pt idx="119">
                  <c:v>0.2917</c:v>
                </c:pt>
                <c:pt idx="120">
                  <c:v>0.2917</c:v>
                </c:pt>
                <c:pt idx="121">
                  <c:v>0.2917</c:v>
                </c:pt>
                <c:pt idx="122">
                  <c:v>0.2917</c:v>
                </c:pt>
                <c:pt idx="123">
                  <c:v>0.2917</c:v>
                </c:pt>
                <c:pt idx="124">
                  <c:v>0.333300000000001</c:v>
                </c:pt>
                <c:pt idx="125">
                  <c:v>0.333300000000001</c:v>
                </c:pt>
                <c:pt idx="126">
                  <c:v>0.333300000000001</c:v>
                </c:pt>
                <c:pt idx="127">
                  <c:v>0.333300000000001</c:v>
                </c:pt>
                <c:pt idx="128">
                  <c:v>0.333300000000001</c:v>
                </c:pt>
                <c:pt idx="129">
                  <c:v>0.333300000000001</c:v>
                </c:pt>
                <c:pt idx="130">
                  <c:v>0.333300000000001</c:v>
                </c:pt>
                <c:pt idx="131">
                  <c:v>0.333300000000001</c:v>
                </c:pt>
                <c:pt idx="132">
                  <c:v>0.333300000000001</c:v>
                </c:pt>
                <c:pt idx="133">
                  <c:v>0.333300000000001</c:v>
                </c:pt>
                <c:pt idx="134">
                  <c:v>0.333300000000001</c:v>
                </c:pt>
                <c:pt idx="135">
                  <c:v>0.333300000000001</c:v>
                </c:pt>
                <c:pt idx="136">
                  <c:v>0.333300000000001</c:v>
                </c:pt>
                <c:pt idx="137">
                  <c:v>0.333300000000001</c:v>
                </c:pt>
                <c:pt idx="138">
                  <c:v>0.333300000000001</c:v>
                </c:pt>
                <c:pt idx="139">
                  <c:v>0.333300000000001</c:v>
                </c:pt>
                <c:pt idx="140">
                  <c:v>0.333300000000001</c:v>
                </c:pt>
                <c:pt idx="141">
                  <c:v>0.333300000000001</c:v>
                </c:pt>
                <c:pt idx="142">
                  <c:v>0.333300000000001</c:v>
                </c:pt>
                <c:pt idx="143">
                  <c:v>0.333300000000001</c:v>
                </c:pt>
                <c:pt idx="144">
                  <c:v>0.333300000000001</c:v>
                </c:pt>
                <c:pt idx="145">
                  <c:v>0.333300000000001</c:v>
                </c:pt>
                <c:pt idx="146">
                  <c:v>0.333300000000001</c:v>
                </c:pt>
                <c:pt idx="147">
                  <c:v>0.333300000000001</c:v>
                </c:pt>
                <c:pt idx="148">
                  <c:v>0.333300000000001</c:v>
                </c:pt>
                <c:pt idx="149">
                  <c:v>0.333300000000001</c:v>
                </c:pt>
                <c:pt idx="150">
                  <c:v>0.333300000000001</c:v>
                </c:pt>
                <c:pt idx="151">
                  <c:v>0.333300000000001</c:v>
                </c:pt>
                <c:pt idx="152">
                  <c:v>0.375000000000001</c:v>
                </c:pt>
                <c:pt idx="153">
                  <c:v>0.375000000000001</c:v>
                </c:pt>
                <c:pt idx="154">
                  <c:v>0.375000000000001</c:v>
                </c:pt>
                <c:pt idx="155">
                  <c:v>0.375000000000001</c:v>
                </c:pt>
                <c:pt idx="156">
                  <c:v>0.375000000000001</c:v>
                </c:pt>
                <c:pt idx="157">
                  <c:v>0.375000000000001</c:v>
                </c:pt>
                <c:pt idx="158">
                  <c:v>0.375000000000001</c:v>
                </c:pt>
                <c:pt idx="159">
                  <c:v>0.375000000000001</c:v>
                </c:pt>
                <c:pt idx="160">
                  <c:v>0.4167</c:v>
                </c:pt>
                <c:pt idx="161">
                  <c:v>0.4167</c:v>
                </c:pt>
                <c:pt idx="162">
                  <c:v>0.4167</c:v>
                </c:pt>
                <c:pt idx="163">
                  <c:v>0.4167</c:v>
                </c:pt>
                <c:pt idx="164">
                  <c:v>0.4167</c:v>
                </c:pt>
                <c:pt idx="165">
                  <c:v>0.4167</c:v>
                </c:pt>
                <c:pt idx="166">
                  <c:v>0.4167</c:v>
                </c:pt>
                <c:pt idx="167">
                  <c:v>0.4167</c:v>
                </c:pt>
                <c:pt idx="168">
                  <c:v>0.4167</c:v>
                </c:pt>
                <c:pt idx="169">
                  <c:v>0.4167</c:v>
                </c:pt>
                <c:pt idx="170">
                  <c:v>0.4167</c:v>
                </c:pt>
                <c:pt idx="171">
                  <c:v>0.4167</c:v>
                </c:pt>
                <c:pt idx="172">
                  <c:v>0.4167</c:v>
                </c:pt>
                <c:pt idx="173">
                  <c:v>0.4167</c:v>
                </c:pt>
                <c:pt idx="174">
                  <c:v>0.4167</c:v>
                </c:pt>
                <c:pt idx="175">
                  <c:v>0.4167</c:v>
                </c:pt>
                <c:pt idx="176">
                  <c:v>0.4167</c:v>
                </c:pt>
                <c:pt idx="177">
                  <c:v>0.4167</c:v>
                </c:pt>
                <c:pt idx="178">
                  <c:v>0.4167</c:v>
                </c:pt>
                <c:pt idx="179">
                  <c:v>0.4167</c:v>
                </c:pt>
                <c:pt idx="180">
                  <c:v>0.4167</c:v>
                </c:pt>
                <c:pt idx="181">
                  <c:v>0.4167</c:v>
                </c:pt>
                <c:pt idx="182">
                  <c:v>0.4167</c:v>
                </c:pt>
                <c:pt idx="183">
                  <c:v>0.4167</c:v>
                </c:pt>
                <c:pt idx="184">
                  <c:v>0.4167</c:v>
                </c:pt>
                <c:pt idx="185">
                  <c:v>0.4167</c:v>
                </c:pt>
                <c:pt idx="186">
                  <c:v>0.4167</c:v>
                </c:pt>
                <c:pt idx="187">
                  <c:v>0.4167</c:v>
                </c:pt>
                <c:pt idx="188">
                  <c:v>0.4167</c:v>
                </c:pt>
                <c:pt idx="189">
                  <c:v>0.4167</c:v>
                </c:pt>
                <c:pt idx="190">
                  <c:v>0.4167</c:v>
                </c:pt>
                <c:pt idx="191">
                  <c:v>0.4167</c:v>
                </c:pt>
                <c:pt idx="192">
                  <c:v>0.4167</c:v>
                </c:pt>
                <c:pt idx="193">
                  <c:v>0.4167</c:v>
                </c:pt>
                <c:pt idx="194">
                  <c:v>0.4167</c:v>
                </c:pt>
                <c:pt idx="195">
                  <c:v>0.4167</c:v>
                </c:pt>
                <c:pt idx="196">
                  <c:v>0.4167</c:v>
                </c:pt>
                <c:pt idx="197">
                  <c:v>0.4167</c:v>
                </c:pt>
                <c:pt idx="198">
                  <c:v>0.4167</c:v>
                </c:pt>
                <c:pt idx="199">
                  <c:v>0.4167</c:v>
                </c:pt>
                <c:pt idx="200">
                  <c:v>0.4167</c:v>
                </c:pt>
                <c:pt idx="201">
                  <c:v>0.4167</c:v>
                </c:pt>
                <c:pt idx="202">
                  <c:v>0.4167</c:v>
                </c:pt>
                <c:pt idx="203">
                  <c:v>0.4167</c:v>
                </c:pt>
                <c:pt idx="204">
                  <c:v>0.4167</c:v>
                </c:pt>
                <c:pt idx="205">
                  <c:v>0.4167</c:v>
                </c:pt>
                <c:pt idx="206">
                  <c:v>0.4167</c:v>
                </c:pt>
                <c:pt idx="207">
                  <c:v>0.4167</c:v>
                </c:pt>
                <c:pt idx="208">
                  <c:v>0.4167</c:v>
                </c:pt>
                <c:pt idx="209">
                  <c:v>0.4167</c:v>
                </c:pt>
                <c:pt idx="210">
                  <c:v>0.4167</c:v>
                </c:pt>
                <c:pt idx="211">
                  <c:v>0.4167</c:v>
                </c:pt>
                <c:pt idx="212">
                  <c:v>0.4167</c:v>
                </c:pt>
                <c:pt idx="213">
                  <c:v>0.4167</c:v>
                </c:pt>
                <c:pt idx="214">
                  <c:v>0.4583</c:v>
                </c:pt>
                <c:pt idx="215">
                  <c:v>0.4583</c:v>
                </c:pt>
                <c:pt idx="216">
                  <c:v>0.4583</c:v>
                </c:pt>
                <c:pt idx="217">
                  <c:v>0.4583</c:v>
                </c:pt>
                <c:pt idx="218">
                  <c:v>0.4583</c:v>
                </c:pt>
                <c:pt idx="219">
                  <c:v>0.4583</c:v>
                </c:pt>
                <c:pt idx="220">
                  <c:v>0.4583</c:v>
                </c:pt>
                <c:pt idx="221">
                  <c:v>0.4583</c:v>
                </c:pt>
                <c:pt idx="222">
                  <c:v>0.4583</c:v>
                </c:pt>
                <c:pt idx="223">
                  <c:v>0.4583</c:v>
                </c:pt>
                <c:pt idx="224">
                  <c:v>0.4583</c:v>
                </c:pt>
                <c:pt idx="225">
                  <c:v>0.4583</c:v>
                </c:pt>
                <c:pt idx="226">
                  <c:v>0.4583</c:v>
                </c:pt>
                <c:pt idx="227">
                  <c:v>0.4583</c:v>
                </c:pt>
                <c:pt idx="228">
                  <c:v>0.4583</c:v>
                </c:pt>
                <c:pt idx="229">
                  <c:v>0.4583</c:v>
                </c:pt>
                <c:pt idx="230">
                  <c:v>0.4583</c:v>
                </c:pt>
                <c:pt idx="231">
                  <c:v>0.4583</c:v>
                </c:pt>
                <c:pt idx="232">
                  <c:v>0.4583</c:v>
                </c:pt>
                <c:pt idx="233">
                  <c:v>0.4583</c:v>
                </c:pt>
                <c:pt idx="234">
                  <c:v>0.4583</c:v>
                </c:pt>
                <c:pt idx="235">
                  <c:v>0.4583</c:v>
                </c:pt>
                <c:pt idx="236">
                  <c:v>0.4583</c:v>
                </c:pt>
                <c:pt idx="237">
                  <c:v>0.4583</c:v>
                </c:pt>
                <c:pt idx="238">
                  <c:v>0.4583</c:v>
                </c:pt>
                <c:pt idx="239">
                  <c:v>0.4583</c:v>
                </c:pt>
                <c:pt idx="240">
                  <c:v>0.4583</c:v>
                </c:pt>
                <c:pt idx="241">
                  <c:v>0.4583</c:v>
                </c:pt>
                <c:pt idx="242">
                  <c:v>0.4583</c:v>
                </c:pt>
                <c:pt idx="243">
                  <c:v>0.4583</c:v>
                </c:pt>
                <c:pt idx="244">
                  <c:v>0.4583</c:v>
                </c:pt>
                <c:pt idx="245">
                  <c:v>0.4583</c:v>
                </c:pt>
                <c:pt idx="246">
                  <c:v>0.4583</c:v>
                </c:pt>
                <c:pt idx="247">
                  <c:v>0.4583</c:v>
                </c:pt>
                <c:pt idx="248">
                  <c:v>0.4583</c:v>
                </c:pt>
                <c:pt idx="249">
                  <c:v>0.4583</c:v>
                </c:pt>
                <c:pt idx="250">
                  <c:v>0.4583</c:v>
                </c:pt>
                <c:pt idx="251">
                  <c:v>0.4583</c:v>
                </c:pt>
                <c:pt idx="252">
                  <c:v>0.4583</c:v>
                </c:pt>
                <c:pt idx="253">
                  <c:v>0.4583</c:v>
                </c:pt>
                <c:pt idx="254">
                  <c:v>0.4583</c:v>
                </c:pt>
                <c:pt idx="255">
                  <c:v>0.4583</c:v>
                </c:pt>
                <c:pt idx="256">
                  <c:v>0.4583</c:v>
                </c:pt>
                <c:pt idx="257">
                  <c:v>0.4583</c:v>
                </c:pt>
                <c:pt idx="258">
                  <c:v>0.4583</c:v>
                </c:pt>
                <c:pt idx="259">
                  <c:v>0.4583</c:v>
                </c:pt>
                <c:pt idx="260">
                  <c:v>0.4583</c:v>
                </c:pt>
                <c:pt idx="261">
                  <c:v>0.4583</c:v>
                </c:pt>
                <c:pt idx="262">
                  <c:v>0.4583</c:v>
                </c:pt>
                <c:pt idx="263">
                  <c:v>0.4583</c:v>
                </c:pt>
                <c:pt idx="264">
                  <c:v>0.4583</c:v>
                </c:pt>
                <c:pt idx="265">
                  <c:v>0.4583</c:v>
                </c:pt>
                <c:pt idx="266">
                  <c:v>0.4583</c:v>
                </c:pt>
                <c:pt idx="267">
                  <c:v>0.4583</c:v>
                </c:pt>
                <c:pt idx="268">
                  <c:v>0.4583</c:v>
                </c:pt>
                <c:pt idx="269">
                  <c:v>0.4583</c:v>
                </c:pt>
                <c:pt idx="270">
                  <c:v>0.4583</c:v>
                </c:pt>
                <c:pt idx="271">
                  <c:v>0.4583</c:v>
                </c:pt>
                <c:pt idx="272">
                  <c:v>0.4583</c:v>
                </c:pt>
                <c:pt idx="273">
                  <c:v>0.4583</c:v>
                </c:pt>
                <c:pt idx="274">
                  <c:v>0.5035</c:v>
                </c:pt>
                <c:pt idx="275">
                  <c:v>0.5035</c:v>
                </c:pt>
                <c:pt idx="276">
                  <c:v>0.5035</c:v>
                </c:pt>
                <c:pt idx="277">
                  <c:v>0.5035</c:v>
                </c:pt>
                <c:pt idx="278">
                  <c:v>0.5035</c:v>
                </c:pt>
                <c:pt idx="279">
                  <c:v>0.5035</c:v>
                </c:pt>
                <c:pt idx="280">
                  <c:v>0.5035</c:v>
                </c:pt>
                <c:pt idx="281">
                  <c:v>0.5035</c:v>
                </c:pt>
                <c:pt idx="282">
                  <c:v>0.5035</c:v>
                </c:pt>
                <c:pt idx="283">
                  <c:v>0.5035</c:v>
                </c:pt>
                <c:pt idx="284">
                  <c:v>0.5035</c:v>
                </c:pt>
                <c:pt idx="285">
                  <c:v>0.5035</c:v>
                </c:pt>
                <c:pt idx="286">
                  <c:v>0.5035</c:v>
                </c:pt>
                <c:pt idx="287">
                  <c:v>0.5035</c:v>
                </c:pt>
                <c:pt idx="288">
                  <c:v>0.5035</c:v>
                </c:pt>
                <c:pt idx="289">
                  <c:v>0.5035</c:v>
                </c:pt>
                <c:pt idx="290">
                  <c:v>0.5035</c:v>
                </c:pt>
                <c:pt idx="291">
                  <c:v>0.5035</c:v>
                </c:pt>
                <c:pt idx="292">
                  <c:v>0.5035</c:v>
                </c:pt>
                <c:pt idx="293">
                  <c:v>0.5035</c:v>
                </c:pt>
                <c:pt idx="294">
                  <c:v>0.5035</c:v>
                </c:pt>
                <c:pt idx="295">
                  <c:v>0.5035</c:v>
                </c:pt>
                <c:pt idx="296">
                  <c:v>0.5035</c:v>
                </c:pt>
                <c:pt idx="297">
                  <c:v>0.5035</c:v>
                </c:pt>
                <c:pt idx="298">
                  <c:v>0.5035</c:v>
                </c:pt>
                <c:pt idx="299">
                  <c:v>0.5035</c:v>
                </c:pt>
                <c:pt idx="300">
                  <c:v>0.5035</c:v>
                </c:pt>
                <c:pt idx="301">
                  <c:v>0.5035</c:v>
                </c:pt>
                <c:pt idx="302">
                  <c:v>0.5035</c:v>
                </c:pt>
                <c:pt idx="303">
                  <c:v>0.5035</c:v>
                </c:pt>
                <c:pt idx="304">
                  <c:v>0.5035</c:v>
                </c:pt>
                <c:pt idx="305">
                  <c:v>0.5035</c:v>
                </c:pt>
                <c:pt idx="306">
                  <c:v>0.5035</c:v>
                </c:pt>
                <c:pt idx="307">
                  <c:v>0.5035</c:v>
                </c:pt>
                <c:pt idx="308">
                  <c:v>0.5035</c:v>
                </c:pt>
                <c:pt idx="309">
                  <c:v>0.5035</c:v>
                </c:pt>
                <c:pt idx="310">
                  <c:v>0.5035</c:v>
                </c:pt>
                <c:pt idx="311">
                  <c:v>0.5035</c:v>
                </c:pt>
                <c:pt idx="312">
                  <c:v>0.5035</c:v>
                </c:pt>
                <c:pt idx="313">
                  <c:v>0.5035</c:v>
                </c:pt>
                <c:pt idx="314">
                  <c:v>0.5035</c:v>
                </c:pt>
                <c:pt idx="315">
                  <c:v>0.5035</c:v>
                </c:pt>
                <c:pt idx="316">
                  <c:v>0.5035</c:v>
                </c:pt>
                <c:pt idx="317">
                  <c:v>0.5035</c:v>
                </c:pt>
                <c:pt idx="318">
                  <c:v>0.5035</c:v>
                </c:pt>
                <c:pt idx="319">
                  <c:v>0.5035</c:v>
                </c:pt>
                <c:pt idx="320">
                  <c:v>0.5035</c:v>
                </c:pt>
                <c:pt idx="321">
                  <c:v>0.5035</c:v>
                </c:pt>
                <c:pt idx="322">
                  <c:v>0.5035</c:v>
                </c:pt>
                <c:pt idx="323">
                  <c:v>0.5035</c:v>
                </c:pt>
                <c:pt idx="324">
                  <c:v>0.5035</c:v>
                </c:pt>
                <c:pt idx="325">
                  <c:v>0.5035</c:v>
                </c:pt>
                <c:pt idx="326">
                  <c:v>0.5035</c:v>
                </c:pt>
                <c:pt idx="327">
                  <c:v>0.5035</c:v>
                </c:pt>
                <c:pt idx="328">
                  <c:v>0.5035</c:v>
                </c:pt>
                <c:pt idx="329">
                  <c:v>0.5035</c:v>
                </c:pt>
                <c:pt idx="330">
                  <c:v>0.5035</c:v>
                </c:pt>
                <c:pt idx="331">
                  <c:v>0.5035</c:v>
                </c:pt>
                <c:pt idx="332">
                  <c:v>0.5035</c:v>
                </c:pt>
                <c:pt idx="333">
                  <c:v>0.5035</c:v>
                </c:pt>
                <c:pt idx="334">
                  <c:v>0.5035</c:v>
                </c:pt>
                <c:pt idx="335">
                  <c:v>0.5035</c:v>
                </c:pt>
                <c:pt idx="336">
                  <c:v>0.5035</c:v>
                </c:pt>
                <c:pt idx="337">
                  <c:v>0.5035</c:v>
                </c:pt>
                <c:pt idx="338">
                  <c:v>0.5035</c:v>
                </c:pt>
                <c:pt idx="339">
                  <c:v>0.5035</c:v>
                </c:pt>
                <c:pt idx="340">
                  <c:v>0.5035</c:v>
                </c:pt>
                <c:pt idx="341">
                  <c:v>0.5035</c:v>
                </c:pt>
                <c:pt idx="342">
                  <c:v>0.5035</c:v>
                </c:pt>
                <c:pt idx="343">
                  <c:v>0.5035</c:v>
                </c:pt>
                <c:pt idx="344">
                  <c:v>0.5035</c:v>
                </c:pt>
                <c:pt idx="345">
                  <c:v>0.5035</c:v>
                </c:pt>
                <c:pt idx="346">
                  <c:v>0.5035</c:v>
                </c:pt>
                <c:pt idx="347">
                  <c:v>0.5035</c:v>
                </c:pt>
                <c:pt idx="348">
                  <c:v>0.5035</c:v>
                </c:pt>
                <c:pt idx="349">
                  <c:v>0.5035</c:v>
                </c:pt>
                <c:pt idx="350">
                  <c:v>0.5035</c:v>
                </c:pt>
                <c:pt idx="351">
                  <c:v>0.5035</c:v>
                </c:pt>
                <c:pt idx="352">
                  <c:v>0.5035</c:v>
                </c:pt>
                <c:pt idx="353">
                  <c:v>0.5035</c:v>
                </c:pt>
                <c:pt idx="354">
                  <c:v>0.5035</c:v>
                </c:pt>
                <c:pt idx="355">
                  <c:v>0.5035</c:v>
                </c:pt>
                <c:pt idx="356">
                  <c:v>0.5035</c:v>
                </c:pt>
                <c:pt idx="357">
                  <c:v>0.5035</c:v>
                </c:pt>
                <c:pt idx="358">
                  <c:v>0.5035</c:v>
                </c:pt>
                <c:pt idx="359">
                  <c:v>0.5035</c:v>
                </c:pt>
                <c:pt idx="360">
                  <c:v>0.5035</c:v>
                </c:pt>
                <c:pt idx="361">
                  <c:v>0.5035</c:v>
                </c:pt>
                <c:pt idx="362">
                  <c:v>0.5035</c:v>
                </c:pt>
                <c:pt idx="363">
                  <c:v>0.5035</c:v>
                </c:pt>
                <c:pt idx="364">
                  <c:v>0.5035</c:v>
                </c:pt>
                <c:pt idx="365">
                  <c:v>0.5035</c:v>
                </c:pt>
                <c:pt idx="366">
                  <c:v>0.5035</c:v>
                </c:pt>
                <c:pt idx="367">
                  <c:v>0.5035</c:v>
                </c:pt>
                <c:pt idx="368">
                  <c:v>0.5035</c:v>
                </c:pt>
                <c:pt idx="369">
                  <c:v>0.5035</c:v>
                </c:pt>
                <c:pt idx="370">
                  <c:v>0.5035</c:v>
                </c:pt>
                <c:pt idx="371">
                  <c:v>0.5035</c:v>
                </c:pt>
                <c:pt idx="372">
                  <c:v>0.5035</c:v>
                </c:pt>
                <c:pt idx="373">
                  <c:v>0.5035</c:v>
                </c:pt>
                <c:pt idx="374">
                  <c:v>0.5035</c:v>
                </c:pt>
                <c:pt idx="375">
                  <c:v>0.5035</c:v>
                </c:pt>
                <c:pt idx="376">
                  <c:v>0.5035</c:v>
                </c:pt>
                <c:pt idx="377">
                  <c:v>0.5035</c:v>
                </c:pt>
                <c:pt idx="378">
                  <c:v>0.5035</c:v>
                </c:pt>
                <c:pt idx="379">
                  <c:v>0.5035</c:v>
                </c:pt>
                <c:pt idx="380">
                  <c:v>0.5035</c:v>
                </c:pt>
                <c:pt idx="381">
                  <c:v>0.5035</c:v>
                </c:pt>
                <c:pt idx="382">
                  <c:v>0.5035</c:v>
                </c:pt>
                <c:pt idx="383">
                  <c:v>0.5035</c:v>
                </c:pt>
                <c:pt idx="384">
                  <c:v>0.5035</c:v>
                </c:pt>
                <c:pt idx="385">
                  <c:v>0.5035</c:v>
                </c:pt>
                <c:pt idx="386">
                  <c:v>0.5035</c:v>
                </c:pt>
                <c:pt idx="387">
                  <c:v>0.5035</c:v>
                </c:pt>
                <c:pt idx="388">
                  <c:v>0.5035</c:v>
                </c:pt>
                <c:pt idx="389">
                  <c:v>0.5035</c:v>
                </c:pt>
                <c:pt idx="390">
                  <c:v>0.5035</c:v>
                </c:pt>
                <c:pt idx="391">
                  <c:v>0.5035</c:v>
                </c:pt>
                <c:pt idx="392">
                  <c:v>0.5035</c:v>
                </c:pt>
                <c:pt idx="393">
                  <c:v>0.5035</c:v>
                </c:pt>
                <c:pt idx="394">
                  <c:v>0.5035</c:v>
                </c:pt>
                <c:pt idx="395">
                  <c:v>0.5035</c:v>
                </c:pt>
                <c:pt idx="396">
                  <c:v>0.5035</c:v>
                </c:pt>
                <c:pt idx="397">
                  <c:v>0.5035</c:v>
                </c:pt>
                <c:pt idx="398">
                  <c:v>0.5035</c:v>
                </c:pt>
                <c:pt idx="399">
                  <c:v>0.5035</c:v>
                </c:pt>
                <c:pt idx="400">
                  <c:v>0.5035</c:v>
                </c:pt>
                <c:pt idx="401">
                  <c:v>0.5035</c:v>
                </c:pt>
                <c:pt idx="402">
                  <c:v>0.5035</c:v>
                </c:pt>
                <c:pt idx="403">
                  <c:v>0.5035</c:v>
                </c:pt>
                <c:pt idx="404">
                  <c:v>0.5035</c:v>
                </c:pt>
                <c:pt idx="405">
                  <c:v>0.5035</c:v>
                </c:pt>
                <c:pt idx="406">
                  <c:v>0.5035</c:v>
                </c:pt>
                <c:pt idx="407">
                  <c:v>0.5035</c:v>
                </c:pt>
                <c:pt idx="408">
                  <c:v>0.5035</c:v>
                </c:pt>
                <c:pt idx="409">
                  <c:v>0.5035</c:v>
                </c:pt>
                <c:pt idx="410">
                  <c:v>0.5035</c:v>
                </c:pt>
                <c:pt idx="411">
                  <c:v>0.5035</c:v>
                </c:pt>
                <c:pt idx="412">
                  <c:v>0.5035</c:v>
                </c:pt>
                <c:pt idx="413">
                  <c:v>0.5035</c:v>
                </c:pt>
                <c:pt idx="414">
                  <c:v>0.5035</c:v>
                </c:pt>
                <c:pt idx="415">
                  <c:v>0.5035</c:v>
                </c:pt>
                <c:pt idx="416">
                  <c:v>0.5035</c:v>
                </c:pt>
                <c:pt idx="417">
                  <c:v>0.5035</c:v>
                </c:pt>
                <c:pt idx="418">
                  <c:v>0.5035</c:v>
                </c:pt>
                <c:pt idx="419">
                  <c:v>0.5035</c:v>
                </c:pt>
                <c:pt idx="420">
                  <c:v>0.5035</c:v>
                </c:pt>
                <c:pt idx="421">
                  <c:v>0.5035</c:v>
                </c:pt>
                <c:pt idx="422">
                  <c:v>0.5035</c:v>
                </c:pt>
                <c:pt idx="423">
                  <c:v>0.5035</c:v>
                </c:pt>
                <c:pt idx="424">
                  <c:v>0.5035</c:v>
                </c:pt>
                <c:pt idx="425">
                  <c:v>0.5035</c:v>
                </c:pt>
                <c:pt idx="426">
                  <c:v>0.5035</c:v>
                </c:pt>
                <c:pt idx="427">
                  <c:v>0.5035</c:v>
                </c:pt>
                <c:pt idx="428">
                  <c:v>0.5035</c:v>
                </c:pt>
                <c:pt idx="429">
                  <c:v>0.5035</c:v>
                </c:pt>
                <c:pt idx="430">
                  <c:v>0.5035</c:v>
                </c:pt>
                <c:pt idx="431">
                  <c:v>0.5035</c:v>
                </c:pt>
                <c:pt idx="432">
                  <c:v>0.5035</c:v>
                </c:pt>
                <c:pt idx="433">
                  <c:v>0.5035</c:v>
                </c:pt>
                <c:pt idx="434">
                  <c:v>0.5035</c:v>
                </c:pt>
                <c:pt idx="435">
                  <c:v>0.5035</c:v>
                </c:pt>
                <c:pt idx="436">
                  <c:v>0.5035</c:v>
                </c:pt>
                <c:pt idx="437">
                  <c:v>0.5035</c:v>
                </c:pt>
                <c:pt idx="438">
                  <c:v>0.5035</c:v>
                </c:pt>
                <c:pt idx="439">
                  <c:v>0.5035</c:v>
                </c:pt>
                <c:pt idx="440">
                  <c:v>0.5035</c:v>
                </c:pt>
                <c:pt idx="441">
                  <c:v>0.5035</c:v>
                </c:pt>
                <c:pt idx="442">
                  <c:v>0.5035</c:v>
                </c:pt>
                <c:pt idx="443">
                  <c:v>0.5035</c:v>
                </c:pt>
                <c:pt idx="444">
                  <c:v>0.5035</c:v>
                </c:pt>
                <c:pt idx="445">
                  <c:v>0.5035</c:v>
                </c:pt>
                <c:pt idx="446">
                  <c:v>0.5035</c:v>
                </c:pt>
                <c:pt idx="447">
                  <c:v>0.5035</c:v>
                </c:pt>
                <c:pt idx="448">
                  <c:v>0.5035</c:v>
                </c:pt>
                <c:pt idx="449">
                  <c:v>0.5035</c:v>
                </c:pt>
                <c:pt idx="450">
                  <c:v>0.5035</c:v>
                </c:pt>
                <c:pt idx="451">
                  <c:v>0.5035</c:v>
                </c:pt>
                <c:pt idx="452">
                  <c:v>0.5035</c:v>
                </c:pt>
                <c:pt idx="453">
                  <c:v>0.5035</c:v>
                </c:pt>
                <c:pt idx="454">
                  <c:v>0.5035</c:v>
                </c:pt>
                <c:pt idx="455">
                  <c:v>0.5035</c:v>
                </c:pt>
                <c:pt idx="456">
                  <c:v>0.5035</c:v>
                </c:pt>
                <c:pt idx="457">
                  <c:v>0.5035</c:v>
                </c:pt>
                <c:pt idx="458">
                  <c:v>0.5035</c:v>
                </c:pt>
                <c:pt idx="459">
                  <c:v>0.5035</c:v>
                </c:pt>
                <c:pt idx="460">
                  <c:v>0.5035</c:v>
                </c:pt>
                <c:pt idx="461">
                  <c:v>0.5035</c:v>
                </c:pt>
                <c:pt idx="462">
                  <c:v>0.5035</c:v>
                </c:pt>
                <c:pt idx="463">
                  <c:v>0.5035</c:v>
                </c:pt>
                <c:pt idx="464">
                  <c:v>0.5035</c:v>
                </c:pt>
                <c:pt idx="465">
                  <c:v>0.5035</c:v>
                </c:pt>
                <c:pt idx="466">
                  <c:v>0.5035</c:v>
                </c:pt>
                <c:pt idx="467">
                  <c:v>0.5035</c:v>
                </c:pt>
                <c:pt idx="468">
                  <c:v>0.5035</c:v>
                </c:pt>
                <c:pt idx="469">
                  <c:v>0.5035</c:v>
                </c:pt>
                <c:pt idx="470">
                  <c:v>0.5035</c:v>
                </c:pt>
                <c:pt idx="471">
                  <c:v>0.5035</c:v>
                </c:pt>
                <c:pt idx="472">
                  <c:v>0.5035</c:v>
                </c:pt>
                <c:pt idx="473">
                  <c:v>0.5035</c:v>
                </c:pt>
                <c:pt idx="474">
                  <c:v>0.5035</c:v>
                </c:pt>
                <c:pt idx="475">
                  <c:v>0.5035</c:v>
                </c:pt>
                <c:pt idx="476">
                  <c:v>0.5035</c:v>
                </c:pt>
                <c:pt idx="477">
                  <c:v>0.5035</c:v>
                </c:pt>
                <c:pt idx="478">
                  <c:v>0.5035</c:v>
                </c:pt>
                <c:pt idx="479">
                  <c:v>0.5035</c:v>
                </c:pt>
                <c:pt idx="480">
                  <c:v>0.5035</c:v>
                </c:pt>
                <c:pt idx="481">
                  <c:v>0.5035</c:v>
                </c:pt>
                <c:pt idx="482">
                  <c:v>0.5035</c:v>
                </c:pt>
                <c:pt idx="483">
                  <c:v>0.5035</c:v>
                </c:pt>
                <c:pt idx="484">
                  <c:v>0.5035</c:v>
                </c:pt>
                <c:pt idx="485">
                  <c:v>0.5035</c:v>
                </c:pt>
                <c:pt idx="486">
                  <c:v>0.5035</c:v>
                </c:pt>
                <c:pt idx="487">
                  <c:v>0.5035</c:v>
                </c:pt>
                <c:pt idx="488">
                  <c:v>0.5035</c:v>
                </c:pt>
                <c:pt idx="489">
                  <c:v>0.5035</c:v>
                </c:pt>
                <c:pt idx="490">
                  <c:v>0.5035</c:v>
                </c:pt>
                <c:pt idx="491">
                  <c:v>0.5035</c:v>
                </c:pt>
                <c:pt idx="492">
                  <c:v>0.5035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0563016"/>
        <c:axId val="690561256"/>
      </c:scatterChart>
      <c:valAx>
        <c:axId val="690563016"/>
        <c:scaling>
          <c:orientation val="minMax"/>
          <c:max val="36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Months post Procedure</a:t>
                </a:r>
              </a:p>
            </c:rich>
          </c:tx>
          <c:layout>
            <c:manualLayout>
              <c:xMode val="edge"/>
              <c:yMode val="edge"/>
              <c:x val="0.418423913677478"/>
              <c:y val="0.94453502135762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690561256"/>
        <c:crosses val="autoZero"/>
        <c:crossBetween val="midCat"/>
        <c:majorUnit val="6.0"/>
      </c:valAx>
      <c:valAx>
        <c:axId val="690561256"/>
        <c:scaling>
          <c:orientation val="minMax"/>
          <c:max val="0.700000000000002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Mortality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170270789322066"/>
              <c:y val="0.37679403706187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690563016"/>
        <c:crosses val="autoZero"/>
        <c:crossBetween val="midCat"/>
        <c:majorUnit val="0.1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172655814006033"/>
          <c:y val="0.0556234545156388"/>
          <c:w val="0.260803443328551"/>
          <c:h val="0.300408134663253"/>
        </c:manualLayout>
      </c:layout>
      <c:overlay val="0"/>
      <c:spPr>
        <a:noFill/>
        <a:ln w="3175">
          <a:noFill/>
          <a:prstDash val="solid"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chemeClr val="bg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344491013229"/>
          <c:y val="0.0662169321804037"/>
          <c:w val="0.840883878037486"/>
          <c:h val="0.819590265999325"/>
        </c:manualLayout>
      </c:layout>
      <c:scatterChart>
        <c:scatterStyle val="lineMarker"/>
        <c:varyColors val="0"/>
        <c:ser>
          <c:idx val="3"/>
          <c:order val="0"/>
          <c:tx>
            <c:v>TAVR</c:v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'Event KM Data'!$A$3:$A$1000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0.0986000000000003</c:v>
                </c:pt>
                <c:pt idx="3">
                  <c:v>0.0986000000000003</c:v>
                </c:pt>
                <c:pt idx="4">
                  <c:v>0.2628</c:v>
                </c:pt>
                <c:pt idx="5">
                  <c:v>0.2628</c:v>
                </c:pt>
                <c:pt idx="6">
                  <c:v>0.361400000000001</c:v>
                </c:pt>
                <c:pt idx="7">
                  <c:v>0.361400000000001</c:v>
                </c:pt>
                <c:pt idx="8">
                  <c:v>0.361400000000001</c:v>
                </c:pt>
                <c:pt idx="9">
                  <c:v>0.394300000000001</c:v>
                </c:pt>
                <c:pt idx="10">
                  <c:v>0.394300000000001</c:v>
                </c:pt>
                <c:pt idx="11">
                  <c:v>0.4271</c:v>
                </c:pt>
                <c:pt idx="12">
                  <c:v>0.4271</c:v>
                </c:pt>
                <c:pt idx="13">
                  <c:v>0.46</c:v>
                </c:pt>
                <c:pt idx="14">
                  <c:v>0.46</c:v>
                </c:pt>
                <c:pt idx="15">
                  <c:v>0.5914</c:v>
                </c:pt>
                <c:pt idx="16">
                  <c:v>0.5914</c:v>
                </c:pt>
                <c:pt idx="17">
                  <c:v>0.657100000000002</c:v>
                </c:pt>
                <c:pt idx="18">
                  <c:v>0.657100000000002</c:v>
                </c:pt>
                <c:pt idx="19">
                  <c:v>0.722800000000002</c:v>
                </c:pt>
                <c:pt idx="20">
                  <c:v>0.722800000000002</c:v>
                </c:pt>
                <c:pt idx="21">
                  <c:v>0.722800000000002</c:v>
                </c:pt>
                <c:pt idx="22">
                  <c:v>0.755600000000002</c:v>
                </c:pt>
                <c:pt idx="23">
                  <c:v>0.755600000000002</c:v>
                </c:pt>
                <c:pt idx="24">
                  <c:v>0.952800000000001</c:v>
                </c:pt>
                <c:pt idx="25">
                  <c:v>0.952800000000001</c:v>
                </c:pt>
                <c:pt idx="26">
                  <c:v>0.9856</c:v>
                </c:pt>
                <c:pt idx="27">
                  <c:v>0.9856</c:v>
                </c:pt>
                <c:pt idx="28">
                  <c:v>1.0</c:v>
                </c:pt>
                <c:pt idx="29">
                  <c:v>1.0185</c:v>
                </c:pt>
                <c:pt idx="30">
                  <c:v>1.0185</c:v>
                </c:pt>
                <c:pt idx="31">
                  <c:v>1.051299999999996</c:v>
                </c:pt>
                <c:pt idx="32">
                  <c:v>1.051299999999996</c:v>
                </c:pt>
                <c:pt idx="33">
                  <c:v>1.149899999999996</c:v>
                </c:pt>
                <c:pt idx="34">
                  <c:v>1.149899999999996</c:v>
                </c:pt>
                <c:pt idx="35">
                  <c:v>1.347</c:v>
                </c:pt>
                <c:pt idx="36">
                  <c:v>1.347</c:v>
                </c:pt>
                <c:pt idx="37">
                  <c:v>1.379899999999996</c:v>
                </c:pt>
                <c:pt idx="38">
                  <c:v>1.379899999999996</c:v>
                </c:pt>
                <c:pt idx="39">
                  <c:v>1.445599999999994</c:v>
                </c:pt>
                <c:pt idx="40">
                  <c:v>1.445599999999994</c:v>
                </c:pt>
                <c:pt idx="41">
                  <c:v>1.511299999999996</c:v>
                </c:pt>
                <c:pt idx="42">
                  <c:v>1.511299999999996</c:v>
                </c:pt>
                <c:pt idx="43">
                  <c:v>1.6427</c:v>
                </c:pt>
                <c:pt idx="44">
                  <c:v>1.6427</c:v>
                </c:pt>
                <c:pt idx="45">
                  <c:v>1.708399999999996</c:v>
                </c:pt>
                <c:pt idx="46">
                  <c:v>1.708399999999996</c:v>
                </c:pt>
                <c:pt idx="47">
                  <c:v>1.839799999999996</c:v>
                </c:pt>
                <c:pt idx="48">
                  <c:v>1.839799999999996</c:v>
                </c:pt>
                <c:pt idx="49">
                  <c:v>1.9055</c:v>
                </c:pt>
                <c:pt idx="50">
                  <c:v>1.9055</c:v>
                </c:pt>
                <c:pt idx="51">
                  <c:v>1.9384</c:v>
                </c:pt>
                <c:pt idx="52">
                  <c:v>1.9384</c:v>
                </c:pt>
                <c:pt idx="53">
                  <c:v>1.9713</c:v>
                </c:pt>
                <c:pt idx="54">
                  <c:v>1.9713</c:v>
                </c:pt>
                <c:pt idx="55">
                  <c:v>2.0</c:v>
                </c:pt>
                <c:pt idx="56">
                  <c:v>2.0698</c:v>
                </c:pt>
                <c:pt idx="57">
                  <c:v>2.0698</c:v>
                </c:pt>
                <c:pt idx="58">
                  <c:v>2.1684</c:v>
                </c:pt>
                <c:pt idx="59">
                  <c:v>2.1684</c:v>
                </c:pt>
                <c:pt idx="60">
                  <c:v>2.2012</c:v>
                </c:pt>
                <c:pt idx="61">
                  <c:v>2.2012</c:v>
                </c:pt>
                <c:pt idx="62">
                  <c:v>2.2341</c:v>
                </c:pt>
                <c:pt idx="63">
                  <c:v>2.2341</c:v>
                </c:pt>
                <c:pt idx="64">
                  <c:v>2.365499999999998</c:v>
                </c:pt>
                <c:pt idx="65">
                  <c:v>2.365499999999998</c:v>
                </c:pt>
                <c:pt idx="66">
                  <c:v>2.431199999999999</c:v>
                </c:pt>
                <c:pt idx="67">
                  <c:v>2.431199999999999</c:v>
                </c:pt>
                <c:pt idx="68">
                  <c:v>2.4641</c:v>
                </c:pt>
                <c:pt idx="69">
                  <c:v>2.4641</c:v>
                </c:pt>
                <c:pt idx="70">
                  <c:v>2.5626</c:v>
                </c:pt>
                <c:pt idx="71">
                  <c:v>2.5626</c:v>
                </c:pt>
                <c:pt idx="72">
                  <c:v>2.7926</c:v>
                </c:pt>
                <c:pt idx="73">
                  <c:v>2.7926</c:v>
                </c:pt>
                <c:pt idx="74">
                  <c:v>3.0</c:v>
                </c:pt>
                <c:pt idx="75">
                  <c:v>3.1211</c:v>
                </c:pt>
                <c:pt idx="76">
                  <c:v>3.1211</c:v>
                </c:pt>
                <c:pt idx="77">
                  <c:v>3.154</c:v>
                </c:pt>
                <c:pt idx="78">
                  <c:v>3.154</c:v>
                </c:pt>
                <c:pt idx="79">
                  <c:v>3.318299999999997</c:v>
                </c:pt>
                <c:pt idx="80">
                  <c:v>3.318299999999997</c:v>
                </c:pt>
                <c:pt idx="81">
                  <c:v>3.5483</c:v>
                </c:pt>
                <c:pt idx="82">
                  <c:v>3.5483</c:v>
                </c:pt>
                <c:pt idx="83">
                  <c:v>3.6468</c:v>
                </c:pt>
                <c:pt idx="84">
                  <c:v>3.6468</c:v>
                </c:pt>
                <c:pt idx="85">
                  <c:v>3.942499999999998</c:v>
                </c:pt>
                <c:pt idx="86">
                  <c:v>3.942499999999998</c:v>
                </c:pt>
                <c:pt idx="87">
                  <c:v>4.0</c:v>
                </c:pt>
                <c:pt idx="88">
                  <c:v>4.0739</c:v>
                </c:pt>
                <c:pt idx="89">
                  <c:v>4.0739</c:v>
                </c:pt>
                <c:pt idx="90">
                  <c:v>4.1396</c:v>
                </c:pt>
                <c:pt idx="91">
                  <c:v>4.1396</c:v>
                </c:pt>
                <c:pt idx="92">
                  <c:v>4.3039</c:v>
                </c:pt>
                <c:pt idx="93">
                  <c:v>4.3039</c:v>
                </c:pt>
                <c:pt idx="94">
                  <c:v>4.4682</c:v>
                </c:pt>
                <c:pt idx="95">
                  <c:v>4.4682</c:v>
                </c:pt>
                <c:pt idx="96">
                  <c:v>4.501</c:v>
                </c:pt>
                <c:pt idx="97">
                  <c:v>5.0</c:v>
                </c:pt>
                <c:pt idx="98">
                  <c:v>5.4209</c:v>
                </c:pt>
                <c:pt idx="99">
                  <c:v>5.4209</c:v>
                </c:pt>
                <c:pt idx="100">
                  <c:v>5.650899999999995</c:v>
                </c:pt>
                <c:pt idx="101">
                  <c:v>5.650899999999995</c:v>
                </c:pt>
                <c:pt idx="102">
                  <c:v>5.7166</c:v>
                </c:pt>
                <c:pt idx="103">
                  <c:v>6.0</c:v>
                </c:pt>
                <c:pt idx="104">
                  <c:v>6.0123</c:v>
                </c:pt>
                <c:pt idx="105">
                  <c:v>6.0123</c:v>
                </c:pt>
                <c:pt idx="106">
                  <c:v>6.078</c:v>
                </c:pt>
                <c:pt idx="107">
                  <c:v>6.078</c:v>
                </c:pt>
                <c:pt idx="108">
                  <c:v>6.767999999999991</c:v>
                </c:pt>
                <c:pt idx="109">
                  <c:v>6.767999999999991</c:v>
                </c:pt>
                <c:pt idx="110">
                  <c:v>6.8994</c:v>
                </c:pt>
                <c:pt idx="111">
                  <c:v>6.8994</c:v>
                </c:pt>
                <c:pt idx="112">
                  <c:v>6.9651</c:v>
                </c:pt>
                <c:pt idx="113">
                  <c:v>6.9651</c:v>
                </c:pt>
                <c:pt idx="114">
                  <c:v>7.0</c:v>
                </c:pt>
                <c:pt idx="115">
                  <c:v>7.162199999999982</c:v>
                </c:pt>
                <c:pt idx="116">
                  <c:v>7.162199999999982</c:v>
                </c:pt>
                <c:pt idx="117">
                  <c:v>7.62219999999998</c:v>
                </c:pt>
                <c:pt idx="118">
                  <c:v>7.7536</c:v>
                </c:pt>
                <c:pt idx="119">
                  <c:v>7.7536</c:v>
                </c:pt>
                <c:pt idx="120">
                  <c:v>8.0</c:v>
                </c:pt>
                <c:pt idx="121">
                  <c:v>8.345</c:v>
                </c:pt>
                <c:pt idx="122">
                  <c:v>8.345</c:v>
                </c:pt>
                <c:pt idx="123">
                  <c:v>8.4435</c:v>
                </c:pt>
                <c:pt idx="124">
                  <c:v>8.4435</c:v>
                </c:pt>
                <c:pt idx="125">
                  <c:v>9.0</c:v>
                </c:pt>
                <c:pt idx="126">
                  <c:v>9.1006</c:v>
                </c:pt>
                <c:pt idx="127">
                  <c:v>9.1006</c:v>
                </c:pt>
                <c:pt idx="128">
                  <c:v>9.3306</c:v>
                </c:pt>
                <c:pt idx="129">
                  <c:v>9.3306</c:v>
                </c:pt>
                <c:pt idx="130">
                  <c:v>9.560600000000002</c:v>
                </c:pt>
                <c:pt idx="131">
                  <c:v>9.560600000000002</c:v>
                </c:pt>
                <c:pt idx="132">
                  <c:v>9.757700000000001</c:v>
                </c:pt>
                <c:pt idx="133">
                  <c:v>9.757700000000001</c:v>
                </c:pt>
                <c:pt idx="134">
                  <c:v>9.790600000000001</c:v>
                </c:pt>
                <c:pt idx="135">
                  <c:v>9.790600000000001</c:v>
                </c:pt>
                <c:pt idx="136">
                  <c:v>9.9548</c:v>
                </c:pt>
                <c:pt idx="137">
                  <c:v>9.9548</c:v>
                </c:pt>
                <c:pt idx="138">
                  <c:v>9.9877</c:v>
                </c:pt>
                <c:pt idx="139">
                  <c:v>9.9877</c:v>
                </c:pt>
                <c:pt idx="140">
                  <c:v>10.0</c:v>
                </c:pt>
                <c:pt idx="141">
                  <c:v>10.5791</c:v>
                </c:pt>
                <c:pt idx="142">
                  <c:v>10.5791</c:v>
                </c:pt>
                <c:pt idx="143">
                  <c:v>10.7762</c:v>
                </c:pt>
                <c:pt idx="144">
                  <c:v>10.7762</c:v>
                </c:pt>
                <c:pt idx="145">
                  <c:v>11.0</c:v>
                </c:pt>
                <c:pt idx="146">
                  <c:v>11.1704</c:v>
                </c:pt>
                <c:pt idx="147">
                  <c:v>11.1704</c:v>
                </c:pt>
                <c:pt idx="148">
                  <c:v>12.0</c:v>
                </c:pt>
                <c:pt idx="149">
                  <c:v>12.1889</c:v>
                </c:pt>
                <c:pt idx="150">
                  <c:v>12.2218</c:v>
                </c:pt>
                <c:pt idx="151">
                  <c:v>12.2218</c:v>
                </c:pt>
                <c:pt idx="152">
                  <c:v>12.35320000000001</c:v>
                </c:pt>
                <c:pt idx="153">
                  <c:v>12.35320000000001</c:v>
                </c:pt>
                <c:pt idx="154">
                  <c:v>12.8131</c:v>
                </c:pt>
                <c:pt idx="155">
                  <c:v>12.8131</c:v>
                </c:pt>
                <c:pt idx="156">
                  <c:v>13.0</c:v>
                </c:pt>
                <c:pt idx="157">
                  <c:v>13.2074</c:v>
                </c:pt>
                <c:pt idx="158">
                  <c:v>13.2074</c:v>
                </c:pt>
                <c:pt idx="159">
                  <c:v>13.7988</c:v>
                </c:pt>
                <c:pt idx="160">
                  <c:v>14.0</c:v>
                </c:pt>
                <c:pt idx="161">
                  <c:v>14.1273</c:v>
                </c:pt>
                <c:pt idx="162">
                  <c:v>14.1273</c:v>
                </c:pt>
                <c:pt idx="163">
                  <c:v>14.45590000000003</c:v>
                </c:pt>
                <c:pt idx="164">
                  <c:v>14.5873</c:v>
                </c:pt>
                <c:pt idx="165">
                  <c:v>14.5873</c:v>
                </c:pt>
                <c:pt idx="166">
                  <c:v>14.9815</c:v>
                </c:pt>
                <c:pt idx="167">
                  <c:v>14.9815</c:v>
                </c:pt>
                <c:pt idx="168">
                  <c:v>15.0</c:v>
                </c:pt>
                <c:pt idx="169">
                  <c:v>15.0472</c:v>
                </c:pt>
                <c:pt idx="170">
                  <c:v>15.0472</c:v>
                </c:pt>
                <c:pt idx="171">
                  <c:v>15.5072</c:v>
                </c:pt>
                <c:pt idx="172">
                  <c:v>15.5072</c:v>
                </c:pt>
                <c:pt idx="173">
                  <c:v>15.5729</c:v>
                </c:pt>
                <c:pt idx="174">
                  <c:v>15.5729</c:v>
                </c:pt>
                <c:pt idx="175">
                  <c:v>15.83570000000001</c:v>
                </c:pt>
                <c:pt idx="176">
                  <c:v>15.83570000000001</c:v>
                </c:pt>
                <c:pt idx="177">
                  <c:v>16.0</c:v>
                </c:pt>
                <c:pt idx="178">
                  <c:v>16.26279999999984</c:v>
                </c:pt>
                <c:pt idx="179">
                  <c:v>16.26279999999984</c:v>
                </c:pt>
                <c:pt idx="180">
                  <c:v>16.62419999999999</c:v>
                </c:pt>
                <c:pt idx="181">
                  <c:v>16.62419999999999</c:v>
                </c:pt>
                <c:pt idx="182">
                  <c:v>17.0</c:v>
                </c:pt>
                <c:pt idx="183">
                  <c:v>17.11700000000007</c:v>
                </c:pt>
                <c:pt idx="184">
                  <c:v>17.11700000000007</c:v>
                </c:pt>
                <c:pt idx="185">
                  <c:v>17.1828</c:v>
                </c:pt>
                <c:pt idx="186">
                  <c:v>17.1828</c:v>
                </c:pt>
                <c:pt idx="187">
                  <c:v>17.31420000000004</c:v>
                </c:pt>
                <c:pt idx="188">
                  <c:v>17.31420000000004</c:v>
                </c:pt>
                <c:pt idx="189">
                  <c:v>17.5441</c:v>
                </c:pt>
                <c:pt idx="190">
                  <c:v>17.5441</c:v>
                </c:pt>
                <c:pt idx="191">
                  <c:v>18.0</c:v>
                </c:pt>
                <c:pt idx="192">
                  <c:v>18.037</c:v>
                </c:pt>
                <c:pt idx="193">
                  <c:v>18.037</c:v>
                </c:pt>
                <c:pt idx="194">
                  <c:v>18.8583</c:v>
                </c:pt>
                <c:pt idx="195">
                  <c:v>18.8583</c:v>
                </c:pt>
                <c:pt idx="196">
                  <c:v>19.0</c:v>
                </c:pt>
                <c:pt idx="197">
                  <c:v>19.3511</c:v>
                </c:pt>
                <c:pt idx="198">
                  <c:v>19.3511</c:v>
                </c:pt>
                <c:pt idx="199">
                  <c:v>19.5154</c:v>
                </c:pt>
                <c:pt idx="200">
                  <c:v>19.5154</c:v>
                </c:pt>
                <c:pt idx="201">
                  <c:v>19.54829999999992</c:v>
                </c:pt>
                <c:pt idx="202">
                  <c:v>19.54829999999992</c:v>
                </c:pt>
                <c:pt idx="203">
                  <c:v>20.0</c:v>
                </c:pt>
                <c:pt idx="204">
                  <c:v>20.40249999999988</c:v>
                </c:pt>
                <c:pt idx="205">
                  <c:v>20.40249999999988</c:v>
                </c:pt>
                <c:pt idx="206">
                  <c:v>21.0</c:v>
                </c:pt>
                <c:pt idx="207">
                  <c:v>21.3552</c:v>
                </c:pt>
                <c:pt idx="208">
                  <c:v>21.3552</c:v>
                </c:pt>
                <c:pt idx="209">
                  <c:v>21.4538</c:v>
                </c:pt>
                <c:pt idx="210">
                  <c:v>21.4538</c:v>
                </c:pt>
                <c:pt idx="211">
                  <c:v>21.74949999999992</c:v>
                </c:pt>
                <c:pt idx="212">
                  <c:v>21.74949999999992</c:v>
                </c:pt>
                <c:pt idx="213">
                  <c:v>22.0</c:v>
                </c:pt>
                <c:pt idx="214">
                  <c:v>22.57079999999992</c:v>
                </c:pt>
                <c:pt idx="215">
                  <c:v>22.57079999999992</c:v>
                </c:pt>
                <c:pt idx="216">
                  <c:v>22.73509999999998</c:v>
                </c:pt>
                <c:pt idx="217">
                  <c:v>22.76799999999999</c:v>
                </c:pt>
                <c:pt idx="218">
                  <c:v>22.80079999999992</c:v>
                </c:pt>
                <c:pt idx="219">
                  <c:v>22.80079999999992</c:v>
                </c:pt>
                <c:pt idx="220">
                  <c:v>22.86649999999992</c:v>
                </c:pt>
                <c:pt idx="221">
                  <c:v>22.9322</c:v>
                </c:pt>
                <c:pt idx="222">
                  <c:v>22.9322</c:v>
                </c:pt>
                <c:pt idx="223">
                  <c:v>22.9979</c:v>
                </c:pt>
                <c:pt idx="224">
                  <c:v>23.0</c:v>
                </c:pt>
                <c:pt idx="225">
                  <c:v>23.09649999999992</c:v>
                </c:pt>
                <c:pt idx="226">
                  <c:v>23.42509999999992</c:v>
                </c:pt>
                <c:pt idx="227">
                  <c:v>23.4908</c:v>
                </c:pt>
                <c:pt idx="228">
                  <c:v>23.4908</c:v>
                </c:pt>
                <c:pt idx="229">
                  <c:v>23.655</c:v>
                </c:pt>
                <c:pt idx="230">
                  <c:v>23.6879</c:v>
                </c:pt>
                <c:pt idx="231">
                  <c:v>23.78639999999992</c:v>
                </c:pt>
                <c:pt idx="232">
                  <c:v>23.81929999999999</c:v>
                </c:pt>
                <c:pt idx="233">
                  <c:v>23.95069999999992</c:v>
                </c:pt>
                <c:pt idx="234">
                  <c:v>23.98359999999986</c:v>
                </c:pt>
                <c:pt idx="235">
                  <c:v>23.98359999999986</c:v>
                </c:pt>
                <c:pt idx="236">
                  <c:v>23.98359999999986</c:v>
                </c:pt>
                <c:pt idx="237">
                  <c:v>24.0</c:v>
                </c:pt>
                <c:pt idx="238">
                  <c:v>24.08209999999992</c:v>
                </c:pt>
                <c:pt idx="239">
                  <c:v>24.1807</c:v>
                </c:pt>
                <c:pt idx="240">
                  <c:v>24.44349999999988</c:v>
                </c:pt>
                <c:pt idx="241">
                  <c:v>24.5092</c:v>
                </c:pt>
                <c:pt idx="242">
                  <c:v>24.80490000000004</c:v>
                </c:pt>
                <c:pt idx="243">
                  <c:v>24.90349999999992</c:v>
                </c:pt>
                <c:pt idx="244">
                  <c:v>24.90349999999992</c:v>
                </c:pt>
                <c:pt idx="245">
                  <c:v>24.90349999999992</c:v>
                </c:pt>
                <c:pt idx="246">
                  <c:v>24.96919999999992</c:v>
                </c:pt>
                <c:pt idx="247">
                  <c:v>25.0</c:v>
                </c:pt>
                <c:pt idx="248">
                  <c:v>25.1006</c:v>
                </c:pt>
                <c:pt idx="249">
                  <c:v>25.13350000000001</c:v>
                </c:pt>
                <c:pt idx="250">
                  <c:v>25.13350000000001</c:v>
                </c:pt>
                <c:pt idx="251">
                  <c:v>25.13350000000001</c:v>
                </c:pt>
                <c:pt idx="252">
                  <c:v>25.3306</c:v>
                </c:pt>
                <c:pt idx="253">
                  <c:v>25.6263</c:v>
                </c:pt>
                <c:pt idx="254">
                  <c:v>25.6263</c:v>
                </c:pt>
                <c:pt idx="255">
                  <c:v>25.6591</c:v>
                </c:pt>
                <c:pt idx="256">
                  <c:v>25.98769999999988</c:v>
                </c:pt>
                <c:pt idx="257">
                  <c:v>26.0</c:v>
                </c:pt>
                <c:pt idx="258">
                  <c:v>26.152</c:v>
                </c:pt>
                <c:pt idx="259">
                  <c:v>26.152</c:v>
                </c:pt>
                <c:pt idx="260">
                  <c:v>26.64480000000006</c:v>
                </c:pt>
                <c:pt idx="261">
                  <c:v>26.64480000000006</c:v>
                </c:pt>
                <c:pt idx="262">
                  <c:v>26.67760000000001</c:v>
                </c:pt>
                <c:pt idx="263">
                  <c:v>26.67760000000001</c:v>
                </c:pt>
                <c:pt idx="264">
                  <c:v>26.7105</c:v>
                </c:pt>
                <c:pt idx="265">
                  <c:v>27.0</c:v>
                </c:pt>
                <c:pt idx="266">
                  <c:v>27.1704</c:v>
                </c:pt>
                <c:pt idx="267">
                  <c:v>27.1704</c:v>
                </c:pt>
                <c:pt idx="268">
                  <c:v>27.30180000000006</c:v>
                </c:pt>
                <c:pt idx="269">
                  <c:v>28.0</c:v>
                </c:pt>
                <c:pt idx="270">
                  <c:v>28.1889</c:v>
                </c:pt>
                <c:pt idx="271">
                  <c:v>28.1889</c:v>
                </c:pt>
                <c:pt idx="272">
                  <c:v>28.2546</c:v>
                </c:pt>
                <c:pt idx="273">
                  <c:v>28.2546</c:v>
                </c:pt>
                <c:pt idx="274">
                  <c:v>28.38599999999998</c:v>
                </c:pt>
                <c:pt idx="275">
                  <c:v>28.51749999999999</c:v>
                </c:pt>
                <c:pt idx="276">
                  <c:v>28.51749999999999</c:v>
                </c:pt>
                <c:pt idx="277">
                  <c:v>28.58319999999992</c:v>
                </c:pt>
                <c:pt idx="278">
                  <c:v>28.58319999999992</c:v>
                </c:pt>
                <c:pt idx="279">
                  <c:v>28.74739999999992</c:v>
                </c:pt>
                <c:pt idx="280">
                  <c:v>28.74739999999992</c:v>
                </c:pt>
                <c:pt idx="281">
                  <c:v>28.87890000000001</c:v>
                </c:pt>
                <c:pt idx="282">
                  <c:v>28.87890000000001</c:v>
                </c:pt>
                <c:pt idx="283">
                  <c:v>29.0</c:v>
                </c:pt>
                <c:pt idx="284">
                  <c:v>29.0103</c:v>
                </c:pt>
                <c:pt idx="285">
                  <c:v>29.0103</c:v>
                </c:pt>
                <c:pt idx="286">
                  <c:v>30.0</c:v>
                </c:pt>
                <c:pt idx="287">
                  <c:v>30.3573</c:v>
                </c:pt>
                <c:pt idx="288">
                  <c:v>30.3573</c:v>
                </c:pt>
                <c:pt idx="289">
                  <c:v>30.58729999999994</c:v>
                </c:pt>
                <c:pt idx="290">
                  <c:v>30.58729999999994</c:v>
                </c:pt>
                <c:pt idx="291">
                  <c:v>31.0</c:v>
                </c:pt>
                <c:pt idx="292">
                  <c:v>31.0472</c:v>
                </c:pt>
                <c:pt idx="293">
                  <c:v>31.0472</c:v>
                </c:pt>
                <c:pt idx="294">
                  <c:v>31.37580000000001</c:v>
                </c:pt>
                <c:pt idx="295">
                  <c:v>31.37580000000001</c:v>
                </c:pt>
                <c:pt idx="296">
                  <c:v>31.8029</c:v>
                </c:pt>
                <c:pt idx="297">
                  <c:v>31.8029</c:v>
                </c:pt>
                <c:pt idx="298">
                  <c:v>31.90139999999992</c:v>
                </c:pt>
                <c:pt idx="299">
                  <c:v>31.90139999999992</c:v>
                </c:pt>
                <c:pt idx="300">
                  <c:v>32.0</c:v>
                </c:pt>
                <c:pt idx="301">
                  <c:v>32.32850000000001</c:v>
                </c:pt>
                <c:pt idx="302">
                  <c:v>32.5914</c:v>
                </c:pt>
                <c:pt idx="303">
                  <c:v>32.5914</c:v>
                </c:pt>
                <c:pt idx="304">
                  <c:v>32.6242</c:v>
                </c:pt>
                <c:pt idx="305">
                  <c:v>32.6899</c:v>
                </c:pt>
                <c:pt idx="306">
                  <c:v>32.6899</c:v>
                </c:pt>
                <c:pt idx="307">
                  <c:v>32.8542</c:v>
                </c:pt>
                <c:pt idx="308">
                  <c:v>32.8542</c:v>
                </c:pt>
                <c:pt idx="309">
                  <c:v>32.98560000000001</c:v>
                </c:pt>
                <c:pt idx="310">
                  <c:v>32.98560000000001</c:v>
                </c:pt>
                <c:pt idx="311">
                  <c:v>33.0</c:v>
                </c:pt>
                <c:pt idx="312">
                  <c:v>33.117</c:v>
                </c:pt>
                <c:pt idx="313">
                  <c:v>33.117</c:v>
                </c:pt>
                <c:pt idx="314">
                  <c:v>33.1499</c:v>
                </c:pt>
                <c:pt idx="315">
                  <c:v>33.1499</c:v>
                </c:pt>
                <c:pt idx="316">
                  <c:v>33.57700000000001</c:v>
                </c:pt>
                <c:pt idx="317">
                  <c:v>33.9713</c:v>
                </c:pt>
                <c:pt idx="318">
                  <c:v>33.9713</c:v>
                </c:pt>
                <c:pt idx="319">
                  <c:v>34.0</c:v>
                </c:pt>
                <c:pt idx="320">
                  <c:v>34.0698</c:v>
                </c:pt>
                <c:pt idx="321">
                  <c:v>34.0698</c:v>
                </c:pt>
                <c:pt idx="322">
                  <c:v>34.2012</c:v>
                </c:pt>
                <c:pt idx="323">
                  <c:v>34.26690000000011</c:v>
                </c:pt>
                <c:pt idx="324">
                  <c:v>34.4641</c:v>
                </c:pt>
                <c:pt idx="325">
                  <c:v>34.4641</c:v>
                </c:pt>
                <c:pt idx="326">
                  <c:v>34.49690000000001</c:v>
                </c:pt>
                <c:pt idx="327">
                  <c:v>34.694</c:v>
                </c:pt>
                <c:pt idx="328">
                  <c:v>34.82550000000001</c:v>
                </c:pt>
                <c:pt idx="329">
                  <c:v>34.82550000000001</c:v>
                </c:pt>
                <c:pt idx="330">
                  <c:v>34.8583</c:v>
                </c:pt>
                <c:pt idx="331">
                  <c:v>34.8912</c:v>
                </c:pt>
                <c:pt idx="332">
                  <c:v>34.8912</c:v>
                </c:pt>
                <c:pt idx="333">
                  <c:v>34.9897</c:v>
                </c:pt>
                <c:pt idx="334">
                  <c:v>35.0</c:v>
                </c:pt>
                <c:pt idx="335">
                  <c:v>35.02260000000001</c:v>
                </c:pt>
                <c:pt idx="336">
                  <c:v>35.08830000000001</c:v>
                </c:pt>
                <c:pt idx="337">
                  <c:v>35.3183</c:v>
                </c:pt>
                <c:pt idx="338">
                  <c:v>35.3183</c:v>
                </c:pt>
                <c:pt idx="339">
                  <c:v>35.384</c:v>
                </c:pt>
                <c:pt idx="340">
                  <c:v>35.4168</c:v>
                </c:pt>
                <c:pt idx="341">
                  <c:v>35.4497</c:v>
                </c:pt>
                <c:pt idx="342">
                  <c:v>35.4825</c:v>
                </c:pt>
                <c:pt idx="343">
                  <c:v>35.4825</c:v>
                </c:pt>
                <c:pt idx="344">
                  <c:v>35.4825</c:v>
                </c:pt>
                <c:pt idx="345">
                  <c:v>35.5154</c:v>
                </c:pt>
                <c:pt idx="346">
                  <c:v>35.54830000000001</c:v>
                </c:pt>
                <c:pt idx="347">
                  <c:v>35.64680000000001</c:v>
                </c:pt>
                <c:pt idx="348">
                  <c:v>35.67970000000001</c:v>
                </c:pt>
                <c:pt idx="349">
                  <c:v>35.71250000000001</c:v>
                </c:pt>
                <c:pt idx="350">
                  <c:v>35.71250000000001</c:v>
                </c:pt>
                <c:pt idx="351">
                  <c:v>35.71250000000001</c:v>
                </c:pt>
                <c:pt idx="352">
                  <c:v>35.8111</c:v>
                </c:pt>
                <c:pt idx="353">
                  <c:v>35.8439</c:v>
                </c:pt>
                <c:pt idx="354">
                  <c:v>35.8768</c:v>
                </c:pt>
                <c:pt idx="355">
                  <c:v>35.9097</c:v>
                </c:pt>
                <c:pt idx="356">
                  <c:v>35.9754</c:v>
                </c:pt>
                <c:pt idx="357">
                  <c:v>36.0</c:v>
                </c:pt>
                <c:pt idx="358">
                  <c:v>36.0411</c:v>
                </c:pt>
                <c:pt idx="359">
                  <c:v>36.0739</c:v>
                </c:pt>
                <c:pt idx="360">
                  <c:v>36.1396</c:v>
                </c:pt>
                <c:pt idx="361">
                  <c:v>36.17250000000006</c:v>
                </c:pt>
                <c:pt idx="362">
                  <c:v>36.271</c:v>
                </c:pt>
                <c:pt idx="363">
                  <c:v>36.3039</c:v>
                </c:pt>
                <c:pt idx="364">
                  <c:v>36.3368</c:v>
                </c:pt>
                <c:pt idx="365">
                  <c:v>36.36960000000001</c:v>
                </c:pt>
                <c:pt idx="366">
                  <c:v>36.4025</c:v>
                </c:pt>
                <c:pt idx="367">
                  <c:v>36.4025</c:v>
                </c:pt>
                <c:pt idx="368">
                  <c:v>36.43530000000001</c:v>
                </c:pt>
                <c:pt idx="369">
                  <c:v>36.4682</c:v>
                </c:pt>
                <c:pt idx="370">
                  <c:v>36.501</c:v>
                </c:pt>
                <c:pt idx="371">
                  <c:v>36.56670000000001</c:v>
                </c:pt>
                <c:pt idx="372">
                  <c:v>36.5996</c:v>
                </c:pt>
                <c:pt idx="373">
                  <c:v>36.63240000000001</c:v>
                </c:pt>
                <c:pt idx="374">
                  <c:v>36.66530000000012</c:v>
                </c:pt>
                <c:pt idx="375">
                  <c:v>36.69820000000011</c:v>
                </c:pt>
                <c:pt idx="376">
                  <c:v>36.731</c:v>
                </c:pt>
                <c:pt idx="377">
                  <c:v>36.76390000000011</c:v>
                </c:pt>
                <c:pt idx="378">
                  <c:v>36.79670000000012</c:v>
                </c:pt>
                <c:pt idx="379">
                  <c:v>36.82960000000001</c:v>
                </c:pt>
                <c:pt idx="380">
                  <c:v>36.8624</c:v>
                </c:pt>
                <c:pt idx="381">
                  <c:v>36.89530000000001</c:v>
                </c:pt>
                <c:pt idx="382">
                  <c:v>36.92810000000011</c:v>
                </c:pt>
                <c:pt idx="383">
                  <c:v>36.92810000000011</c:v>
                </c:pt>
                <c:pt idx="384">
                  <c:v>36.92810000000011</c:v>
                </c:pt>
                <c:pt idx="385">
                  <c:v>36.9938</c:v>
                </c:pt>
                <c:pt idx="386">
                  <c:v>37.0</c:v>
                </c:pt>
                <c:pt idx="387">
                  <c:v>37.02670000000001</c:v>
                </c:pt>
                <c:pt idx="388">
                  <c:v>37.09240000000001</c:v>
                </c:pt>
                <c:pt idx="389">
                  <c:v>37.12530000000015</c:v>
                </c:pt>
                <c:pt idx="390">
                  <c:v>37.191</c:v>
                </c:pt>
                <c:pt idx="391">
                  <c:v>37.22380000000001</c:v>
                </c:pt>
                <c:pt idx="392">
                  <c:v>37.2567</c:v>
                </c:pt>
                <c:pt idx="393">
                  <c:v>37.28950000000001</c:v>
                </c:pt>
                <c:pt idx="394">
                  <c:v>37.3224</c:v>
                </c:pt>
                <c:pt idx="395">
                  <c:v>37.3224</c:v>
                </c:pt>
                <c:pt idx="396">
                  <c:v>37.3224</c:v>
                </c:pt>
                <c:pt idx="397">
                  <c:v>37.3552</c:v>
                </c:pt>
                <c:pt idx="398">
                  <c:v>37.3881</c:v>
                </c:pt>
                <c:pt idx="399">
                  <c:v>37.4209</c:v>
                </c:pt>
                <c:pt idx="400">
                  <c:v>37.4538</c:v>
                </c:pt>
                <c:pt idx="401">
                  <c:v>37.74950000000001</c:v>
                </c:pt>
                <c:pt idx="402">
                  <c:v>37.9466</c:v>
                </c:pt>
                <c:pt idx="403">
                  <c:v>37.9466</c:v>
                </c:pt>
                <c:pt idx="404">
                  <c:v>37.9795</c:v>
                </c:pt>
                <c:pt idx="405">
                  <c:v>38.0</c:v>
                </c:pt>
                <c:pt idx="406">
                  <c:v>38.0123</c:v>
                </c:pt>
                <c:pt idx="407">
                  <c:v>38.078</c:v>
                </c:pt>
                <c:pt idx="408">
                  <c:v>38.078</c:v>
                </c:pt>
                <c:pt idx="409">
                  <c:v>38.24230000000011</c:v>
                </c:pt>
                <c:pt idx="410">
                  <c:v>38.3409</c:v>
                </c:pt>
                <c:pt idx="411">
                  <c:v>38.4066</c:v>
                </c:pt>
                <c:pt idx="412">
                  <c:v>38.6037</c:v>
                </c:pt>
                <c:pt idx="413">
                  <c:v>38.6037</c:v>
                </c:pt>
                <c:pt idx="414">
                  <c:v>38.8665</c:v>
                </c:pt>
                <c:pt idx="415">
                  <c:v>38.8994</c:v>
                </c:pt>
                <c:pt idx="416">
                  <c:v>38.9979</c:v>
                </c:pt>
                <c:pt idx="417">
                  <c:v>39.0</c:v>
                </c:pt>
                <c:pt idx="418">
                  <c:v>39.03080000000001</c:v>
                </c:pt>
                <c:pt idx="419">
                  <c:v>39.29360000000001</c:v>
                </c:pt>
                <c:pt idx="420">
                  <c:v>39.29360000000001</c:v>
                </c:pt>
                <c:pt idx="421">
                  <c:v>39.29360000000001</c:v>
                </c:pt>
                <c:pt idx="422">
                  <c:v>39.5236</c:v>
                </c:pt>
                <c:pt idx="423">
                  <c:v>39.8193</c:v>
                </c:pt>
                <c:pt idx="424">
                  <c:v>39.8193</c:v>
                </c:pt>
                <c:pt idx="425">
                  <c:v>39.8522</c:v>
                </c:pt>
                <c:pt idx="426">
                  <c:v>40.0</c:v>
                </c:pt>
                <c:pt idx="427">
                  <c:v>40.3121</c:v>
                </c:pt>
                <c:pt idx="428">
                  <c:v>40.3121</c:v>
                </c:pt>
                <c:pt idx="429">
                  <c:v>40.345</c:v>
                </c:pt>
                <c:pt idx="430">
                  <c:v>40.6407</c:v>
                </c:pt>
                <c:pt idx="431">
                  <c:v>41.0</c:v>
                </c:pt>
                <c:pt idx="432">
                  <c:v>41.0349</c:v>
                </c:pt>
                <c:pt idx="433">
                  <c:v>41.19920000000001</c:v>
                </c:pt>
                <c:pt idx="434">
                  <c:v>41.92200000000001</c:v>
                </c:pt>
                <c:pt idx="435">
                  <c:v>41.92200000000001</c:v>
                </c:pt>
                <c:pt idx="436">
                  <c:v>42.0</c:v>
                </c:pt>
                <c:pt idx="437">
                  <c:v>42.3162</c:v>
                </c:pt>
                <c:pt idx="438">
                  <c:v>42.57910000000001</c:v>
                </c:pt>
                <c:pt idx="439">
                  <c:v>42.7105</c:v>
                </c:pt>
                <c:pt idx="440">
                  <c:v>42.7105</c:v>
                </c:pt>
                <c:pt idx="441">
                  <c:v>42.74330000000001</c:v>
                </c:pt>
                <c:pt idx="442">
                  <c:v>42.74330000000001</c:v>
                </c:pt>
                <c:pt idx="443">
                  <c:v>42.9733</c:v>
                </c:pt>
                <c:pt idx="444">
                  <c:v>43.0</c:v>
                </c:pt>
                <c:pt idx="445">
                  <c:v>43.039</c:v>
                </c:pt>
                <c:pt idx="446">
                  <c:v>43.1704</c:v>
                </c:pt>
                <c:pt idx="447">
                  <c:v>43.1704</c:v>
                </c:pt>
                <c:pt idx="448">
                  <c:v>43.3018</c:v>
                </c:pt>
                <c:pt idx="449">
                  <c:v>43.3018</c:v>
                </c:pt>
                <c:pt idx="450">
                  <c:v>43.6632</c:v>
                </c:pt>
                <c:pt idx="451">
                  <c:v>43.6632</c:v>
                </c:pt>
                <c:pt idx="452">
                  <c:v>44.0</c:v>
                </c:pt>
                <c:pt idx="453">
                  <c:v>44.1561</c:v>
                </c:pt>
                <c:pt idx="454">
                  <c:v>44.1561</c:v>
                </c:pt>
                <c:pt idx="455">
                  <c:v>44.3203</c:v>
                </c:pt>
                <c:pt idx="456">
                  <c:v>44.7146</c:v>
                </c:pt>
                <c:pt idx="457">
                  <c:v>44.9774</c:v>
                </c:pt>
                <c:pt idx="458">
                  <c:v>44.9774</c:v>
                </c:pt>
                <c:pt idx="459">
                  <c:v>45.0</c:v>
                </c:pt>
                <c:pt idx="460">
                  <c:v>45.076</c:v>
                </c:pt>
                <c:pt idx="461">
                  <c:v>45.1088</c:v>
                </c:pt>
                <c:pt idx="462">
                  <c:v>45.2402</c:v>
                </c:pt>
                <c:pt idx="463">
                  <c:v>45.2402</c:v>
                </c:pt>
                <c:pt idx="464">
                  <c:v>45.33880000000001</c:v>
                </c:pt>
                <c:pt idx="465">
                  <c:v>45.33880000000001</c:v>
                </c:pt>
                <c:pt idx="466">
                  <c:v>45.53590000000001</c:v>
                </c:pt>
                <c:pt idx="467">
                  <c:v>45.5688</c:v>
                </c:pt>
                <c:pt idx="468">
                  <c:v>45.76590000000012</c:v>
                </c:pt>
                <c:pt idx="469">
                  <c:v>46.0</c:v>
                </c:pt>
                <c:pt idx="470">
                  <c:v>46.06160000000001</c:v>
                </c:pt>
                <c:pt idx="471">
                  <c:v>46.1602</c:v>
                </c:pt>
                <c:pt idx="472">
                  <c:v>46.1602</c:v>
                </c:pt>
                <c:pt idx="473">
                  <c:v>46.19300000000001</c:v>
                </c:pt>
                <c:pt idx="474">
                  <c:v>46.25870000000001</c:v>
                </c:pt>
                <c:pt idx="475">
                  <c:v>46.2916</c:v>
                </c:pt>
                <c:pt idx="476">
                  <c:v>46.423</c:v>
                </c:pt>
                <c:pt idx="477">
                  <c:v>46.9158</c:v>
                </c:pt>
                <c:pt idx="478">
                  <c:v>46.9815</c:v>
                </c:pt>
                <c:pt idx="479">
                  <c:v>47.0</c:v>
                </c:pt>
                <c:pt idx="480">
                  <c:v>47.1458</c:v>
                </c:pt>
                <c:pt idx="481">
                  <c:v>47.24440000000001</c:v>
                </c:pt>
                <c:pt idx="482">
                  <c:v>47.3429</c:v>
                </c:pt>
                <c:pt idx="483">
                  <c:v>47.4743</c:v>
                </c:pt>
                <c:pt idx="484">
                  <c:v>47.6715</c:v>
                </c:pt>
                <c:pt idx="485">
                  <c:v>47.7043</c:v>
                </c:pt>
                <c:pt idx="486">
                  <c:v>47.8029</c:v>
                </c:pt>
                <c:pt idx="487">
                  <c:v>47.8357</c:v>
                </c:pt>
                <c:pt idx="488">
                  <c:v>47.9343</c:v>
                </c:pt>
                <c:pt idx="489">
                  <c:v>47.9671</c:v>
                </c:pt>
                <c:pt idx="490">
                  <c:v>48.0</c:v>
                </c:pt>
                <c:pt idx="491">
                  <c:v>48.06570000000011</c:v>
                </c:pt>
                <c:pt idx="492">
                  <c:v>48.09860000000001</c:v>
                </c:pt>
                <c:pt idx="493">
                  <c:v>48.13140000000001</c:v>
                </c:pt>
                <c:pt idx="494">
                  <c:v>48.26280000000001</c:v>
                </c:pt>
                <c:pt idx="495">
                  <c:v>48.32850000000001</c:v>
                </c:pt>
                <c:pt idx="496">
                  <c:v>48.46</c:v>
                </c:pt>
                <c:pt idx="497">
                  <c:v>48.5914</c:v>
                </c:pt>
                <c:pt idx="498">
                  <c:v>48.6242</c:v>
                </c:pt>
                <c:pt idx="499">
                  <c:v>48.6571</c:v>
                </c:pt>
                <c:pt idx="500">
                  <c:v>48.6899</c:v>
                </c:pt>
                <c:pt idx="501">
                  <c:v>48.7556</c:v>
                </c:pt>
                <c:pt idx="502">
                  <c:v>48.9528</c:v>
                </c:pt>
                <c:pt idx="503">
                  <c:v>49.0</c:v>
                </c:pt>
                <c:pt idx="504">
                  <c:v>49.0185</c:v>
                </c:pt>
                <c:pt idx="505">
                  <c:v>49.24850000000011</c:v>
                </c:pt>
                <c:pt idx="506">
                  <c:v>49.5441</c:v>
                </c:pt>
                <c:pt idx="507">
                  <c:v>49.8727</c:v>
                </c:pt>
                <c:pt idx="508">
                  <c:v>50.0</c:v>
                </c:pt>
                <c:pt idx="509">
                  <c:v>50.29980000000001</c:v>
                </c:pt>
                <c:pt idx="510">
                  <c:v>50.9897</c:v>
                </c:pt>
                <c:pt idx="511">
                  <c:v>51.0</c:v>
                </c:pt>
                <c:pt idx="512">
                  <c:v>52.0</c:v>
                </c:pt>
                <c:pt idx="513">
                  <c:v>52.69820000000011</c:v>
                </c:pt>
                <c:pt idx="514">
                  <c:v>53.0</c:v>
                </c:pt>
                <c:pt idx="515">
                  <c:v>53.55240000000001</c:v>
                </c:pt>
                <c:pt idx="516">
                  <c:v>54.0</c:v>
                </c:pt>
                <c:pt idx="517">
                  <c:v>55.0</c:v>
                </c:pt>
                <c:pt idx="518">
                  <c:v>55.19510000000015</c:v>
                </c:pt>
                <c:pt idx="519">
                  <c:v>55.42510000000011</c:v>
                </c:pt>
                <c:pt idx="520">
                  <c:v>55.4908</c:v>
                </c:pt>
                <c:pt idx="521">
                  <c:v>56.0</c:v>
                </c:pt>
                <c:pt idx="522">
                  <c:v>57.0</c:v>
                </c:pt>
                <c:pt idx="523">
                  <c:v>57.0349</c:v>
                </c:pt>
                <c:pt idx="524">
                  <c:v>57.0349</c:v>
                </c:pt>
                <c:pt idx="525">
                  <c:v>57.26490000000001</c:v>
                </c:pt>
                <c:pt idx="526">
                  <c:v>57.7248</c:v>
                </c:pt>
                <c:pt idx="527">
                  <c:v>58.0</c:v>
                </c:pt>
                <c:pt idx="528">
                  <c:v>59.0</c:v>
                </c:pt>
                <c:pt idx="529">
                  <c:v>59.20330000000001</c:v>
                </c:pt>
                <c:pt idx="530">
                  <c:v>59.20330000000001</c:v>
                </c:pt>
                <c:pt idx="531">
                  <c:v>60.0</c:v>
                </c:pt>
              </c:numCache>
            </c:numRef>
          </c:xVal>
          <c:yVal>
            <c:numRef>
              <c:f>'Event KM Data'!$M$3:$M$1000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0.00760000000000001</c:v>
                </c:pt>
                <c:pt idx="6">
                  <c:v>0.00760000000000001</c:v>
                </c:pt>
                <c:pt idx="7">
                  <c:v>0.00760000000000001</c:v>
                </c:pt>
                <c:pt idx="8">
                  <c:v>0.00760000000000001</c:v>
                </c:pt>
                <c:pt idx="9">
                  <c:v>0.00760000000000001</c:v>
                </c:pt>
                <c:pt idx="10">
                  <c:v>0.00760000000000001</c:v>
                </c:pt>
                <c:pt idx="11">
                  <c:v>0.00760000000000001</c:v>
                </c:pt>
                <c:pt idx="12">
                  <c:v>0.00760000000000001</c:v>
                </c:pt>
                <c:pt idx="13">
                  <c:v>0.00760000000000001</c:v>
                </c:pt>
                <c:pt idx="14">
                  <c:v>0.00760000000000001</c:v>
                </c:pt>
                <c:pt idx="15">
                  <c:v>0.00760000000000001</c:v>
                </c:pt>
                <c:pt idx="16">
                  <c:v>0.00760000000000001</c:v>
                </c:pt>
                <c:pt idx="17">
                  <c:v>0.00760000000000001</c:v>
                </c:pt>
                <c:pt idx="18">
                  <c:v>0.00760000000000001</c:v>
                </c:pt>
                <c:pt idx="19">
                  <c:v>0.00760000000000001</c:v>
                </c:pt>
                <c:pt idx="20">
                  <c:v>0.0229</c:v>
                </c:pt>
                <c:pt idx="21">
                  <c:v>0.0229</c:v>
                </c:pt>
                <c:pt idx="22">
                  <c:v>0.0229</c:v>
                </c:pt>
                <c:pt idx="23">
                  <c:v>0.0229</c:v>
                </c:pt>
                <c:pt idx="24">
                  <c:v>0.0229</c:v>
                </c:pt>
                <c:pt idx="25">
                  <c:v>0.0229</c:v>
                </c:pt>
                <c:pt idx="26">
                  <c:v>0.0229</c:v>
                </c:pt>
                <c:pt idx="27">
                  <c:v>0.0305</c:v>
                </c:pt>
                <c:pt idx="28">
                  <c:v>0.0305</c:v>
                </c:pt>
                <c:pt idx="29">
                  <c:v>0.0305</c:v>
                </c:pt>
                <c:pt idx="30">
                  <c:v>0.0305</c:v>
                </c:pt>
                <c:pt idx="31">
                  <c:v>0.0305</c:v>
                </c:pt>
                <c:pt idx="32">
                  <c:v>0.0305</c:v>
                </c:pt>
                <c:pt idx="33">
                  <c:v>0.0305</c:v>
                </c:pt>
                <c:pt idx="34">
                  <c:v>0.0305</c:v>
                </c:pt>
                <c:pt idx="35">
                  <c:v>0.0305</c:v>
                </c:pt>
                <c:pt idx="36">
                  <c:v>0.0305</c:v>
                </c:pt>
                <c:pt idx="37">
                  <c:v>0.0305</c:v>
                </c:pt>
                <c:pt idx="38">
                  <c:v>0.0305</c:v>
                </c:pt>
                <c:pt idx="39">
                  <c:v>0.0305</c:v>
                </c:pt>
                <c:pt idx="40">
                  <c:v>0.0305</c:v>
                </c:pt>
                <c:pt idx="41">
                  <c:v>0.0305</c:v>
                </c:pt>
                <c:pt idx="42">
                  <c:v>0.0305</c:v>
                </c:pt>
                <c:pt idx="43">
                  <c:v>0.0305</c:v>
                </c:pt>
                <c:pt idx="44">
                  <c:v>0.0305</c:v>
                </c:pt>
                <c:pt idx="45">
                  <c:v>0.0305</c:v>
                </c:pt>
                <c:pt idx="46">
                  <c:v>0.0305</c:v>
                </c:pt>
                <c:pt idx="47">
                  <c:v>0.0305</c:v>
                </c:pt>
                <c:pt idx="48">
                  <c:v>0.0382</c:v>
                </c:pt>
                <c:pt idx="49">
                  <c:v>0.0382</c:v>
                </c:pt>
                <c:pt idx="50">
                  <c:v>0.0382</c:v>
                </c:pt>
                <c:pt idx="51">
                  <c:v>0.0382</c:v>
                </c:pt>
                <c:pt idx="52">
                  <c:v>0.0382</c:v>
                </c:pt>
                <c:pt idx="53">
                  <c:v>0.0382</c:v>
                </c:pt>
                <c:pt idx="54">
                  <c:v>0.0382</c:v>
                </c:pt>
                <c:pt idx="55">
                  <c:v>0.0382</c:v>
                </c:pt>
                <c:pt idx="56">
                  <c:v>0.0382</c:v>
                </c:pt>
                <c:pt idx="57">
                  <c:v>0.0382</c:v>
                </c:pt>
                <c:pt idx="58">
                  <c:v>0.0382</c:v>
                </c:pt>
                <c:pt idx="59">
                  <c:v>0.0382</c:v>
                </c:pt>
                <c:pt idx="60">
                  <c:v>0.0382</c:v>
                </c:pt>
                <c:pt idx="61">
                  <c:v>0.0382</c:v>
                </c:pt>
                <c:pt idx="62">
                  <c:v>0.0382</c:v>
                </c:pt>
                <c:pt idx="63">
                  <c:v>0.0458</c:v>
                </c:pt>
                <c:pt idx="64">
                  <c:v>0.0458</c:v>
                </c:pt>
                <c:pt idx="65">
                  <c:v>0.0458</c:v>
                </c:pt>
                <c:pt idx="66">
                  <c:v>0.0458</c:v>
                </c:pt>
                <c:pt idx="67">
                  <c:v>0.0458</c:v>
                </c:pt>
                <c:pt idx="68">
                  <c:v>0.0458</c:v>
                </c:pt>
                <c:pt idx="69">
                  <c:v>0.0458</c:v>
                </c:pt>
                <c:pt idx="70">
                  <c:v>0.0458</c:v>
                </c:pt>
                <c:pt idx="71">
                  <c:v>0.0458</c:v>
                </c:pt>
                <c:pt idx="72">
                  <c:v>0.0458</c:v>
                </c:pt>
                <c:pt idx="73">
                  <c:v>0.0534</c:v>
                </c:pt>
                <c:pt idx="74">
                  <c:v>0.0534</c:v>
                </c:pt>
                <c:pt idx="75">
                  <c:v>0.0534</c:v>
                </c:pt>
                <c:pt idx="76">
                  <c:v>0.0534</c:v>
                </c:pt>
                <c:pt idx="77">
                  <c:v>0.0534</c:v>
                </c:pt>
                <c:pt idx="78">
                  <c:v>0.0534</c:v>
                </c:pt>
                <c:pt idx="79">
                  <c:v>0.0534</c:v>
                </c:pt>
                <c:pt idx="80">
                  <c:v>0.0534</c:v>
                </c:pt>
                <c:pt idx="81">
                  <c:v>0.0534</c:v>
                </c:pt>
                <c:pt idx="82">
                  <c:v>0.0534</c:v>
                </c:pt>
                <c:pt idx="83">
                  <c:v>0.0534</c:v>
                </c:pt>
                <c:pt idx="84">
                  <c:v>0.0534</c:v>
                </c:pt>
                <c:pt idx="85">
                  <c:v>0.0534</c:v>
                </c:pt>
                <c:pt idx="86">
                  <c:v>0.0611</c:v>
                </c:pt>
                <c:pt idx="87">
                  <c:v>0.0611</c:v>
                </c:pt>
                <c:pt idx="88">
                  <c:v>0.0611</c:v>
                </c:pt>
                <c:pt idx="89">
                  <c:v>0.0611</c:v>
                </c:pt>
                <c:pt idx="90">
                  <c:v>0.0611</c:v>
                </c:pt>
                <c:pt idx="91">
                  <c:v>0.0611</c:v>
                </c:pt>
                <c:pt idx="92">
                  <c:v>0.0611</c:v>
                </c:pt>
                <c:pt idx="93">
                  <c:v>0.0611</c:v>
                </c:pt>
                <c:pt idx="94">
                  <c:v>0.0611</c:v>
                </c:pt>
                <c:pt idx="95">
                  <c:v>0.0611</c:v>
                </c:pt>
                <c:pt idx="96">
                  <c:v>0.0611</c:v>
                </c:pt>
                <c:pt idx="97">
                  <c:v>0.0611</c:v>
                </c:pt>
                <c:pt idx="98">
                  <c:v>0.0611</c:v>
                </c:pt>
                <c:pt idx="99">
                  <c:v>0.0611</c:v>
                </c:pt>
                <c:pt idx="100">
                  <c:v>0.0611</c:v>
                </c:pt>
                <c:pt idx="101">
                  <c:v>0.0687</c:v>
                </c:pt>
                <c:pt idx="102">
                  <c:v>0.0687</c:v>
                </c:pt>
                <c:pt idx="103">
                  <c:v>0.0687</c:v>
                </c:pt>
                <c:pt idx="104">
                  <c:v>0.0687</c:v>
                </c:pt>
                <c:pt idx="105">
                  <c:v>0.0687</c:v>
                </c:pt>
                <c:pt idx="106">
                  <c:v>0.0687</c:v>
                </c:pt>
                <c:pt idx="107">
                  <c:v>0.0687</c:v>
                </c:pt>
                <c:pt idx="108">
                  <c:v>0.0687</c:v>
                </c:pt>
                <c:pt idx="109">
                  <c:v>0.0764</c:v>
                </c:pt>
                <c:pt idx="110">
                  <c:v>0.0764</c:v>
                </c:pt>
                <c:pt idx="111">
                  <c:v>0.0764</c:v>
                </c:pt>
                <c:pt idx="112">
                  <c:v>0.0764</c:v>
                </c:pt>
                <c:pt idx="113">
                  <c:v>0.0764</c:v>
                </c:pt>
                <c:pt idx="114">
                  <c:v>0.0764</c:v>
                </c:pt>
                <c:pt idx="115">
                  <c:v>0.0764</c:v>
                </c:pt>
                <c:pt idx="116">
                  <c:v>0.0841</c:v>
                </c:pt>
                <c:pt idx="117">
                  <c:v>0.0841</c:v>
                </c:pt>
                <c:pt idx="118">
                  <c:v>0.0841</c:v>
                </c:pt>
                <c:pt idx="119">
                  <c:v>0.0918</c:v>
                </c:pt>
                <c:pt idx="120">
                  <c:v>0.0918</c:v>
                </c:pt>
                <c:pt idx="121">
                  <c:v>0.0918</c:v>
                </c:pt>
                <c:pt idx="122">
                  <c:v>0.0995000000000003</c:v>
                </c:pt>
                <c:pt idx="123">
                  <c:v>0.0995000000000003</c:v>
                </c:pt>
                <c:pt idx="124">
                  <c:v>0.1072</c:v>
                </c:pt>
                <c:pt idx="125">
                  <c:v>0.1072</c:v>
                </c:pt>
                <c:pt idx="126">
                  <c:v>0.1072</c:v>
                </c:pt>
                <c:pt idx="127">
                  <c:v>0.1072</c:v>
                </c:pt>
                <c:pt idx="128">
                  <c:v>0.1072</c:v>
                </c:pt>
                <c:pt idx="129">
                  <c:v>0.1149</c:v>
                </c:pt>
                <c:pt idx="130">
                  <c:v>0.1149</c:v>
                </c:pt>
                <c:pt idx="131">
                  <c:v>0.1149</c:v>
                </c:pt>
                <c:pt idx="132">
                  <c:v>0.1149</c:v>
                </c:pt>
                <c:pt idx="133">
                  <c:v>0.1149</c:v>
                </c:pt>
                <c:pt idx="134">
                  <c:v>0.1149</c:v>
                </c:pt>
                <c:pt idx="135">
                  <c:v>0.1149</c:v>
                </c:pt>
                <c:pt idx="136">
                  <c:v>0.1149</c:v>
                </c:pt>
                <c:pt idx="137">
                  <c:v>0.1149</c:v>
                </c:pt>
                <c:pt idx="138">
                  <c:v>0.1149</c:v>
                </c:pt>
                <c:pt idx="139">
                  <c:v>0.1226</c:v>
                </c:pt>
                <c:pt idx="140">
                  <c:v>0.1226</c:v>
                </c:pt>
                <c:pt idx="141">
                  <c:v>0.1226</c:v>
                </c:pt>
                <c:pt idx="142">
                  <c:v>0.1226</c:v>
                </c:pt>
                <c:pt idx="143">
                  <c:v>0.1226</c:v>
                </c:pt>
                <c:pt idx="144">
                  <c:v>0.1226</c:v>
                </c:pt>
                <c:pt idx="145">
                  <c:v>0.1226</c:v>
                </c:pt>
                <c:pt idx="146">
                  <c:v>0.1226</c:v>
                </c:pt>
                <c:pt idx="147">
                  <c:v>0.1226</c:v>
                </c:pt>
                <c:pt idx="148">
                  <c:v>0.1226</c:v>
                </c:pt>
                <c:pt idx="149">
                  <c:v>0.1226</c:v>
                </c:pt>
                <c:pt idx="150">
                  <c:v>0.1226</c:v>
                </c:pt>
                <c:pt idx="151">
                  <c:v>0.1303</c:v>
                </c:pt>
                <c:pt idx="152">
                  <c:v>0.1303</c:v>
                </c:pt>
                <c:pt idx="153">
                  <c:v>0.1303</c:v>
                </c:pt>
                <c:pt idx="154">
                  <c:v>0.1303</c:v>
                </c:pt>
                <c:pt idx="155">
                  <c:v>0.1303</c:v>
                </c:pt>
                <c:pt idx="156">
                  <c:v>0.1303</c:v>
                </c:pt>
                <c:pt idx="157">
                  <c:v>0.1303</c:v>
                </c:pt>
                <c:pt idx="158">
                  <c:v>0.1381</c:v>
                </c:pt>
                <c:pt idx="159">
                  <c:v>0.1381</c:v>
                </c:pt>
                <c:pt idx="160">
                  <c:v>0.1381</c:v>
                </c:pt>
                <c:pt idx="161">
                  <c:v>0.1381</c:v>
                </c:pt>
                <c:pt idx="162">
                  <c:v>0.1381</c:v>
                </c:pt>
                <c:pt idx="163">
                  <c:v>0.1381</c:v>
                </c:pt>
                <c:pt idx="164">
                  <c:v>0.1381</c:v>
                </c:pt>
                <c:pt idx="165">
                  <c:v>0.1459</c:v>
                </c:pt>
                <c:pt idx="166">
                  <c:v>0.1459</c:v>
                </c:pt>
                <c:pt idx="167">
                  <c:v>0.1538</c:v>
                </c:pt>
                <c:pt idx="168">
                  <c:v>0.1538</c:v>
                </c:pt>
                <c:pt idx="169">
                  <c:v>0.1538</c:v>
                </c:pt>
                <c:pt idx="170">
                  <c:v>0.1616</c:v>
                </c:pt>
                <c:pt idx="171">
                  <c:v>0.1616</c:v>
                </c:pt>
                <c:pt idx="172">
                  <c:v>0.1616</c:v>
                </c:pt>
                <c:pt idx="173">
                  <c:v>0.1616</c:v>
                </c:pt>
                <c:pt idx="174">
                  <c:v>0.1695</c:v>
                </c:pt>
                <c:pt idx="175">
                  <c:v>0.1695</c:v>
                </c:pt>
                <c:pt idx="176">
                  <c:v>0.1773</c:v>
                </c:pt>
                <c:pt idx="177">
                  <c:v>0.1773</c:v>
                </c:pt>
                <c:pt idx="178">
                  <c:v>0.1773</c:v>
                </c:pt>
                <c:pt idx="179">
                  <c:v>0.1851</c:v>
                </c:pt>
                <c:pt idx="180">
                  <c:v>0.1851</c:v>
                </c:pt>
                <c:pt idx="181">
                  <c:v>0.193</c:v>
                </c:pt>
                <c:pt idx="182">
                  <c:v>0.193</c:v>
                </c:pt>
                <c:pt idx="183">
                  <c:v>0.193</c:v>
                </c:pt>
                <c:pt idx="184">
                  <c:v>0.2008</c:v>
                </c:pt>
                <c:pt idx="185">
                  <c:v>0.2008</c:v>
                </c:pt>
                <c:pt idx="186">
                  <c:v>0.2008</c:v>
                </c:pt>
                <c:pt idx="187">
                  <c:v>0.2008</c:v>
                </c:pt>
                <c:pt idx="188">
                  <c:v>0.2008</c:v>
                </c:pt>
                <c:pt idx="189">
                  <c:v>0.2008</c:v>
                </c:pt>
                <c:pt idx="190">
                  <c:v>0.2008</c:v>
                </c:pt>
                <c:pt idx="191">
                  <c:v>0.2008</c:v>
                </c:pt>
                <c:pt idx="192">
                  <c:v>0.2008</c:v>
                </c:pt>
                <c:pt idx="193">
                  <c:v>0.2086</c:v>
                </c:pt>
                <c:pt idx="194">
                  <c:v>0.2086</c:v>
                </c:pt>
                <c:pt idx="195">
                  <c:v>0.2165</c:v>
                </c:pt>
                <c:pt idx="196">
                  <c:v>0.2165</c:v>
                </c:pt>
                <c:pt idx="197">
                  <c:v>0.2165</c:v>
                </c:pt>
                <c:pt idx="198">
                  <c:v>0.2243</c:v>
                </c:pt>
                <c:pt idx="199">
                  <c:v>0.2243</c:v>
                </c:pt>
                <c:pt idx="200">
                  <c:v>0.2321</c:v>
                </c:pt>
                <c:pt idx="201">
                  <c:v>0.2321</c:v>
                </c:pt>
                <c:pt idx="202">
                  <c:v>0.2321</c:v>
                </c:pt>
                <c:pt idx="203">
                  <c:v>0.2321</c:v>
                </c:pt>
                <c:pt idx="204">
                  <c:v>0.2321</c:v>
                </c:pt>
                <c:pt idx="205">
                  <c:v>0.2321</c:v>
                </c:pt>
                <c:pt idx="206">
                  <c:v>0.2321</c:v>
                </c:pt>
                <c:pt idx="207">
                  <c:v>0.2321</c:v>
                </c:pt>
                <c:pt idx="208">
                  <c:v>0.24</c:v>
                </c:pt>
                <c:pt idx="209">
                  <c:v>0.24</c:v>
                </c:pt>
                <c:pt idx="210">
                  <c:v>0.2478</c:v>
                </c:pt>
                <c:pt idx="211">
                  <c:v>0.2478</c:v>
                </c:pt>
                <c:pt idx="212">
                  <c:v>0.2478</c:v>
                </c:pt>
                <c:pt idx="213">
                  <c:v>0.2478</c:v>
                </c:pt>
                <c:pt idx="214">
                  <c:v>0.2478</c:v>
                </c:pt>
                <c:pt idx="215">
                  <c:v>0.2478</c:v>
                </c:pt>
                <c:pt idx="216">
                  <c:v>0.2478</c:v>
                </c:pt>
                <c:pt idx="217">
                  <c:v>0.2478</c:v>
                </c:pt>
                <c:pt idx="218">
                  <c:v>0.2478</c:v>
                </c:pt>
                <c:pt idx="219">
                  <c:v>0.2478</c:v>
                </c:pt>
                <c:pt idx="220">
                  <c:v>0.2478</c:v>
                </c:pt>
                <c:pt idx="221">
                  <c:v>0.2478</c:v>
                </c:pt>
                <c:pt idx="222">
                  <c:v>0.2478</c:v>
                </c:pt>
                <c:pt idx="223">
                  <c:v>0.2478</c:v>
                </c:pt>
                <c:pt idx="224">
                  <c:v>0.2478</c:v>
                </c:pt>
                <c:pt idx="225">
                  <c:v>0.2478</c:v>
                </c:pt>
                <c:pt idx="226">
                  <c:v>0.2478</c:v>
                </c:pt>
                <c:pt idx="227">
                  <c:v>0.2478</c:v>
                </c:pt>
                <c:pt idx="228">
                  <c:v>0.2556</c:v>
                </c:pt>
                <c:pt idx="229">
                  <c:v>0.2556</c:v>
                </c:pt>
                <c:pt idx="230">
                  <c:v>0.2556</c:v>
                </c:pt>
                <c:pt idx="231">
                  <c:v>0.2556</c:v>
                </c:pt>
                <c:pt idx="232">
                  <c:v>0.2556</c:v>
                </c:pt>
                <c:pt idx="233">
                  <c:v>0.2556</c:v>
                </c:pt>
                <c:pt idx="234">
                  <c:v>0.2556</c:v>
                </c:pt>
                <c:pt idx="235">
                  <c:v>0.2556</c:v>
                </c:pt>
                <c:pt idx="236">
                  <c:v>0.2556</c:v>
                </c:pt>
                <c:pt idx="237">
                  <c:v>0.2556</c:v>
                </c:pt>
                <c:pt idx="238">
                  <c:v>0.2556</c:v>
                </c:pt>
                <c:pt idx="239">
                  <c:v>0.2556</c:v>
                </c:pt>
                <c:pt idx="240">
                  <c:v>0.2556</c:v>
                </c:pt>
                <c:pt idx="241">
                  <c:v>0.2556</c:v>
                </c:pt>
                <c:pt idx="242">
                  <c:v>0.2556</c:v>
                </c:pt>
                <c:pt idx="243">
                  <c:v>0.2556</c:v>
                </c:pt>
                <c:pt idx="244">
                  <c:v>0.2556</c:v>
                </c:pt>
                <c:pt idx="245">
                  <c:v>0.2556</c:v>
                </c:pt>
                <c:pt idx="246">
                  <c:v>0.2556</c:v>
                </c:pt>
                <c:pt idx="247">
                  <c:v>0.2556</c:v>
                </c:pt>
                <c:pt idx="248">
                  <c:v>0.2556</c:v>
                </c:pt>
                <c:pt idx="249">
                  <c:v>0.2556</c:v>
                </c:pt>
                <c:pt idx="250">
                  <c:v>0.2556</c:v>
                </c:pt>
                <c:pt idx="251">
                  <c:v>0.2556</c:v>
                </c:pt>
                <c:pt idx="252">
                  <c:v>0.2556</c:v>
                </c:pt>
                <c:pt idx="253">
                  <c:v>0.2556</c:v>
                </c:pt>
                <c:pt idx="254">
                  <c:v>0.2556</c:v>
                </c:pt>
                <c:pt idx="255">
                  <c:v>0.2556</c:v>
                </c:pt>
                <c:pt idx="256">
                  <c:v>0.2556</c:v>
                </c:pt>
                <c:pt idx="257">
                  <c:v>0.2556</c:v>
                </c:pt>
                <c:pt idx="258">
                  <c:v>0.2556</c:v>
                </c:pt>
                <c:pt idx="259">
                  <c:v>0.2642</c:v>
                </c:pt>
                <c:pt idx="260">
                  <c:v>0.2642</c:v>
                </c:pt>
                <c:pt idx="261">
                  <c:v>0.2642</c:v>
                </c:pt>
                <c:pt idx="262">
                  <c:v>0.2642</c:v>
                </c:pt>
                <c:pt idx="263">
                  <c:v>0.2642</c:v>
                </c:pt>
                <c:pt idx="264">
                  <c:v>0.2642</c:v>
                </c:pt>
                <c:pt idx="265">
                  <c:v>0.2642</c:v>
                </c:pt>
                <c:pt idx="266">
                  <c:v>0.2642</c:v>
                </c:pt>
                <c:pt idx="267">
                  <c:v>0.2729</c:v>
                </c:pt>
                <c:pt idx="268">
                  <c:v>0.2729</c:v>
                </c:pt>
                <c:pt idx="269">
                  <c:v>0.2729</c:v>
                </c:pt>
                <c:pt idx="270">
                  <c:v>0.2729</c:v>
                </c:pt>
                <c:pt idx="271">
                  <c:v>0.2729</c:v>
                </c:pt>
                <c:pt idx="272">
                  <c:v>0.2729</c:v>
                </c:pt>
                <c:pt idx="273">
                  <c:v>0.2729</c:v>
                </c:pt>
                <c:pt idx="274">
                  <c:v>0.2729</c:v>
                </c:pt>
                <c:pt idx="275">
                  <c:v>0.2729</c:v>
                </c:pt>
                <c:pt idx="276">
                  <c:v>0.2816</c:v>
                </c:pt>
                <c:pt idx="277">
                  <c:v>0.2816</c:v>
                </c:pt>
                <c:pt idx="278">
                  <c:v>0.2904</c:v>
                </c:pt>
                <c:pt idx="279">
                  <c:v>0.2904</c:v>
                </c:pt>
                <c:pt idx="280">
                  <c:v>0.2904</c:v>
                </c:pt>
                <c:pt idx="281">
                  <c:v>0.2904</c:v>
                </c:pt>
                <c:pt idx="282">
                  <c:v>0.2904</c:v>
                </c:pt>
                <c:pt idx="283">
                  <c:v>0.2904</c:v>
                </c:pt>
                <c:pt idx="284">
                  <c:v>0.2904</c:v>
                </c:pt>
                <c:pt idx="285">
                  <c:v>0.2991</c:v>
                </c:pt>
                <c:pt idx="286">
                  <c:v>0.2991</c:v>
                </c:pt>
                <c:pt idx="287">
                  <c:v>0.2991</c:v>
                </c:pt>
                <c:pt idx="288">
                  <c:v>0.2991</c:v>
                </c:pt>
                <c:pt idx="289">
                  <c:v>0.2991</c:v>
                </c:pt>
                <c:pt idx="290">
                  <c:v>0.307900000000001</c:v>
                </c:pt>
                <c:pt idx="291">
                  <c:v>0.307900000000001</c:v>
                </c:pt>
                <c:pt idx="292">
                  <c:v>0.307900000000001</c:v>
                </c:pt>
                <c:pt idx="293">
                  <c:v>0.307900000000001</c:v>
                </c:pt>
                <c:pt idx="294">
                  <c:v>0.307900000000001</c:v>
                </c:pt>
                <c:pt idx="295">
                  <c:v>0.307900000000001</c:v>
                </c:pt>
                <c:pt idx="296">
                  <c:v>0.307900000000001</c:v>
                </c:pt>
                <c:pt idx="297">
                  <c:v>0.307900000000001</c:v>
                </c:pt>
                <c:pt idx="298">
                  <c:v>0.307900000000001</c:v>
                </c:pt>
                <c:pt idx="299">
                  <c:v>0.307900000000001</c:v>
                </c:pt>
                <c:pt idx="300">
                  <c:v>0.307900000000001</c:v>
                </c:pt>
                <c:pt idx="301">
                  <c:v>0.307900000000001</c:v>
                </c:pt>
                <c:pt idx="302">
                  <c:v>0.307900000000001</c:v>
                </c:pt>
                <c:pt idx="303">
                  <c:v>0.3167</c:v>
                </c:pt>
                <c:pt idx="304">
                  <c:v>0.3167</c:v>
                </c:pt>
                <c:pt idx="305">
                  <c:v>0.3167</c:v>
                </c:pt>
                <c:pt idx="306">
                  <c:v>0.3167</c:v>
                </c:pt>
                <c:pt idx="307">
                  <c:v>0.3167</c:v>
                </c:pt>
                <c:pt idx="308">
                  <c:v>0.3167</c:v>
                </c:pt>
                <c:pt idx="309">
                  <c:v>0.3167</c:v>
                </c:pt>
                <c:pt idx="310">
                  <c:v>0.3167</c:v>
                </c:pt>
                <c:pt idx="311">
                  <c:v>0.3167</c:v>
                </c:pt>
                <c:pt idx="312">
                  <c:v>0.3167</c:v>
                </c:pt>
                <c:pt idx="313">
                  <c:v>0.325400000000001</c:v>
                </c:pt>
                <c:pt idx="314">
                  <c:v>0.325400000000001</c:v>
                </c:pt>
                <c:pt idx="315">
                  <c:v>0.325400000000001</c:v>
                </c:pt>
                <c:pt idx="316">
                  <c:v>0.325400000000001</c:v>
                </c:pt>
                <c:pt idx="317">
                  <c:v>0.325400000000001</c:v>
                </c:pt>
                <c:pt idx="318">
                  <c:v>0.334300000000001</c:v>
                </c:pt>
                <c:pt idx="319">
                  <c:v>0.334300000000001</c:v>
                </c:pt>
                <c:pt idx="320">
                  <c:v>0.334300000000001</c:v>
                </c:pt>
                <c:pt idx="321">
                  <c:v>0.3432</c:v>
                </c:pt>
                <c:pt idx="322">
                  <c:v>0.3432</c:v>
                </c:pt>
                <c:pt idx="323">
                  <c:v>0.3432</c:v>
                </c:pt>
                <c:pt idx="324">
                  <c:v>0.3432</c:v>
                </c:pt>
                <c:pt idx="325">
                  <c:v>0.3432</c:v>
                </c:pt>
                <c:pt idx="326">
                  <c:v>0.3432</c:v>
                </c:pt>
                <c:pt idx="327">
                  <c:v>0.3432</c:v>
                </c:pt>
                <c:pt idx="328">
                  <c:v>0.3432</c:v>
                </c:pt>
                <c:pt idx="329">
                  <c:v>0.3432</c:v>
                </c:pt>
                <c:pt idx="330">
                  <c:v>0.3432</c:v>
                </c:pt>
                <c:pt idx="331">
                  <c:v>0.3432</c:v>
                </c:pt>
                <c:pt idx="332">
                  <c:v>0.3432</c:v>
                </c:pt>
                <c:pt idx="333">
                  <c:v>0.3432</c:v>
                </c:pt>
                <c:pt idx="334">
                  <c:v>0.3432</c:v>
                </c:pt>
                <c:pt idx="335">
                  <c:v>0.3432</c:v>
                </c:pt>
                <c:pt idx="336">
                  <c:v>0.3432</c:v>
                </c:pt>
                <c:pt idx="337">
                  <c:v>0.3432</c:v>
                </c:pt>
                <c:pt idx="338">
                  <c:v>0.3432</c:v>
                </c:pt>
                <c:pt idx="339">
                  <c:v>0.3432</c:v>
                </c:pt>
                <c:pt idx="340">
                  <c:v>0.3432</c:v>
                </c:pt>
                <c:pt idx="341">
                  <c:v>0.3432</c:v>
                </c:pt>
                <c:pt idx="342">
                  <c:v>0.3432</c:v>
                </c:pt>
                <c:pt idx="343">
                  <c:v>0.3527</c:v>
                </c:pt>
                <c:pt idx="344">
                  <c:v>0.3527</c:v>
                </c:pt>
                <c:pt idx="345">
                  <c:v>0.3527</c:v>
                </c:pt>
                <c:pt idx="346">
                  <c:v>0.3527</c:v>
                </c:pt>
                <c:pt idx="347">
                  <c:v>0.3527</c:v>
                </c:pt>
                <c:pt idx="348">
                  <c:v>0.3527</c:v>
                </c:pt>
                <c:pt idx="349">
                  <c:v>0.3527</c:v>
                </c:pt>
                <c:pt idx="350">
                  <c:v>0.3527</c:v>
                </c:pt>
                <c:pt idx="351">
                  <c:v>0.3527</c:v>
                </c:pt>
                <c:pt idx="352">
                  <c:v>0.3527</c:v>
                </c:pt>
                <c:pt idx="353">
                  <c:v>0.3527</c:v>
                </c:pt>
                <c:pt idx="354">
                  <c:v>0.3527</c:v>
                </c:pt>
                <c:pt idx="355">
                  <c:v>0.3527</c:v>
                </c:pt>
                <c:pt idx="356">
                  <c:v>0.3527</c:v>
                </c:pt>
                <c:pt idx="357">
                  <c:v>0.3527</c:v>
                </c:pt>
                <c:pt idx="358">
                  <c:v>0.3527</c:v>
                </c:pt>
                <c:pt idx="359">
                  <c:v>0.3527</c:v>
                </c:pt>
                <c:pt idx="360">
                  <c:v>0.3527</c:v>
                </c:pt>
                <c:pt idx="361">
                  <c:v>0.3527</c:v>
                </c:pt>
                <c:pt idx="362">
                  <c:v>0.3527</c:v>
                </c:pt>
                <c:pt idx="363">
                  <c:v>0.3527</c:v>
                </c:pt>
                <c:pt idx="364">
                  <c:v>0.3527</c:v>
                </c:pt>
                <c:pt idx="365">
                  <c:v>0.3527</c:v>
                </c:pt>
                <c:pt idx="366">
                  <c:v>0.3527</c:v>
                </c:pt>
                <c:pt idx="367">
                  <c:v>0.3637</c:v>
                </c:pt>
                <c:pt idx="368">
                  <c:v>0.3637</c:v>
                </c:pt>
                <c:pt idx="369">
                  <c:v>0.3637</c:v>
                </c:pt>
                <c:pt idx="370">
                  <c:v>0.3637</c:v>
                </c:pt>
                <c:pt idx="371">
                  <c:v>0.3637</c:v>
                </c:pt>
                <c:pt idx="372">
                  <c:v>0.3637</c:v>
                </c:pt>
                <c:pt idx="373">
                  <c:v>0.3637</c:v>
                </c:pt>
                <c:pt idx="374">
                  <c:v>0.3637</c:v>
                </c:pt>
                <c:pt idx="375">
                  <c:v>0.3637</c:v>
                </c:pt>
                <c:pt idx="376">
                  <c:v>0.3637</c:v>
                </c:pt>
                <c:pt idx="377">
                  <c:v>0.3637</c:v>
                </c:pt>
                <c:pt idx="378">
                  <c:v>0.3637</c:v>
                </c:pt>
                <c:pt idx="379">
                  <c:v>0.3637</c:v>
                </c:pt>
                <c:pt idx="380">
                  <c:v>0.3637</c:v>
                </c:pt>
                <c:pt idx="381">
                  <c:v>0.3637</c:v>
                </c:pt>
                <c:pt idx="382">
                  <c:v>0.3637</c:v>
                </c:pt>
                <c:pt idx="383">
                  <c:v>0.3637</c:v>
                </c:pt>
                <c:pt idx="384">
                  <c:v>0.3637</c:v>
                </c:pt>
                <c:pt idx="385">
                  <c:v>0.3637</c:v>
                </c:pt>
                <c:pt idx="386">
                  <c:v>0.3637</c:v>
                </c:pt>
                <c:pt idx="387">
                  <c:v>0.3637</c:v>
                </c:pt>
                <c:pt idx="388">
                  <c:v>0.3637</c:v>
                </c:pt>
                <c:pt idx="389">
                  <c:v>0.3637</c:v>
                </c:pt>
                <c:pt idx="390">
                  <c:v>0.3637</c:v>
                </c:pt>
                <c:pt idx="391">
                  <c:v>0.3637</c:v>
                </c:pt>
                <c:pt idx="392">
                  <c:v>0.3637</c:v>
                </c:pt>
                <c:pt idx="393">
                  <c:v>0.3637</c:v>
                </c:pt>
                <c:pt idx="394">
                  <c:v>0.3637</c:v>
                </c:pt>
                <c:pt idx="395">
                  <c:v>0.3637</c:v>
                </c:pt>
                <c:pt idx="396">
                  <c:v>0.3637</c:v>
                </c:pt>
                <c:pt idx="397">
                  <c:v>0.3637</c:v>
                </c:pt>
                <c:pt idx="398">
                  <c:v>0.3637</c:v>
                </c:pt>
                <c:pt idx="399">
                  <c:v>0.3637</c:v>
                </c:pt>
                <c:pt idx="400">
                  <c:v>0.3637</c:v>
                </c:pt>
                <c:pt idx="401">
                  <c:v>0.3637</c:v>
                </c:pt>
                <c:pt idx="402">
                  <c:v>0.3637</c:v>
                </c:pt>
                <c:pt idx="403">
                  <c:v>0.380000000000001</c:v>
                </c:pt>
                <c:pt idx="404">
                  <c:v>0.380000000000001</c:v>
                </c:pt>
                <c:pt idx="405">
                  <c:v>0.380000000000001</c:v>
                </c:pt>
                <c:pt idx="406">
                  <c:v>0.380000000000001</c:v>
                </c:pt>
                <c:pt idx="407">
                  <c:v>0.380000000000001</c:v>
                </c:pt>
                <c:pt idx="408">
                  <c:v>0.380000000000001</c:v>
                </c:pt>
                <c:pt idx="409">
                  <c:v>0.380000000000001</c:v>
                </c:pt>
                <c:pt idx="410">
                  <c:v>0.380000000000001</c:v>
                </c:pt>
                <c:pt idx="411">
                  <c:v>0.380000000000001</c:v>
                </c:pt>
                <c:pt idx="412">
                  <c:v>0.380000000000001</c:v>
                </c:pt>
                <c:pt idx="413">
                  <c:v>0.397700000000001</c:v>
                </c:pt>
                <c:pt idx="414">
                  <c:v>0.397700000000001</c:v>
                </c:pt>
                <c:pt idx="415">
                  <c:v>0.397700000000001</c:v>
                </c:pt>
                <c:pt idx="416">
                  <c:v>0.397700000000001</c:v>
                </c:pt>
                <c:pt idx="417">
                  <c:v>0.397700000000001</c:v>
                </c:pt>
                <c:pt idx="418">
                  <c:v>0.397700000000001</c:v>
                </c:pt>
                <c:pt idx="419">
                  <c:v>0.397700000000001</c:v>
                </c:pt>
                <c:pt idx="420">
                  <c:v>0.397700000000001</c:v>
                </c:pt>
                <c:pt idx="421">
                  <c:v>0.397700000000001</c:v>
                </c:pt>
                <c:pt idx="422">
                  <c:v>0.397700000000001</c:v>
                </c:pt>
                <c:pt idx="423">
                  <c:v>0.397700000000001</c:v>
                </c:pt>
                <c:pt idx="424">
                  <c:v>0.397700000000001</c:v>
                </c:pt>
                <c:pt idx="425">
                  <c:v>0.397700000000001</c:v>
                </c:pt>
                <c:pt idx="426">
                  <c:v>0.397700000000001</c:v>
                </c:pt>
                <c:pt idx="427">
                  <c:v>0.397700000000001</c:v>
                </c:pt>
                <c:pt idx="428">
                  <c:v>0.397700000000001</c:v>
                </c:pt>
                <c:pt idx="429">
                  <c:v>0.397700000000001</c:v>
                </c:pt>
                <c:pt idx="430">
                  <c:v>0.397700000000001</c:v>
                </c:pt>
                <c:pt idx="431">
                  <c:v>0.397700000000001</c:v>
                </c:pt>
                <c:pt idx="432">
                  <c:v>0.397700000000001</c:v>
                </c:pt>
                <c:pt idx="433">
                  <c:v>0.397700000000001</c:v>
                </c:pt>
                <c:pt idx="434">
                  <c:v>0.397700000000001</c:v>
                </c:pt>
                <c:pt idx="435">
                  <c:v>0.417800000000001</c:v>
                </c:pt>
                <c:pt idx="436">
                  <c:v>0.417800000000001</c:v>
                </c:pt>
                <c:pt idx="437">
                  <c:v>0.417800000000001</c:v>
                </c:pt>
                <c:pt idx="438">
                  <c:v>0.417800000000001</c:v>
                </c:pt>
                <c:pt idx="439">
                  <c:v>0.417800000000001</c:v>
                </c:pt>
                <c:pt idx="440">
                  <c:v>0.437800000000001</c:v>
                </c:pt>
                <c:pt idx="441">
                  <c:v>0.437800000000001</c:v>
                </c:pt>
                <c:pt idx="442">
                  <c:v>0.4579</c:v>
                </c:pt>
                <c:pt idx="443">
                  <c:v>0.4579</c:v>
                </c:pt>
                <c:pt idx="444">
                  <c:v>0.4579</c:v>
                </c:pt>
                <c:pt idx="445">
                  <c:v>0.4579</c:v>
                </c:pt>
                <c:pt idx="446">
                  <c:v>0.4579</c:v>
                </c:pt>
                <c:pt idx="447">
                  <c:v>0.4579</c:v>
                </c:pt>
                <c:pt idx="448">
                  <c:v>0.4579</c:v>
                </c:pt>
                <c:pt idx="449">
                  <c:v>0.4579</c:v>
                </c:pt>
                <c:pt idx="450">
                  <c:v>0.4579</c:v>
                </c:pt>
                <c:pt idx="451">
                  <c:v>0.4579</c:v>
                </c:pt>
                <c:pt idx="452">
                  <c:v>0.4579</c:v>
                </c:pt>
                <c:pt idx="453">
                  <c:v>0.4579</c:v>
                </c:pt>
                <c:pt idx="454">
                  <c:v>0.478800000000001</c:v>
                </c:pt>
                <c:pt idx="455">
                  <c:v>0.478800000000001</c:v>
                </c:pt>
                <c:pt idx="456">
                  <c:v>0.478800000000001</c:v>
                </c:pt>
                <c:pt idx="457">
                  <c:v>0.478800000000001</c:v>
                </c:pt>
                <c:pt idx="458">
                  <c:v>0.478800000000001</c:v>
                </c:pt>
                <c:pt idx="459">
                  <c:v>0.478800000000001</c:v>
                </c:pt>
                <c:pt idx="460">
                  <c:v>0.478800000000001</c:v>
                </c:pt>
                <c:pt idx="461">
                  <c:v>0.478800000000001</c:v>
                </c:pt>
                <c:pt idx="462">
                  <c:v>0.478800000000001</c:v>
                </c:pt>
                <c:pt idx="463">
                  <c:v>0.478800000000001</c:v>
                </c:pt>
                <c:pt idx="464">
                  <c:v>0.478800000000001</c:v>
                </c:pt>
                <c:pt idx="465">
                  <c:v>0.478800000000001</c:v>
                </c:pt>
                <c:pt idx="466">
                  <c:v>0.478800000000001</c:v>
                </c:pt>
                <c:pt idx="467">
                  <c:v>0.478800000000001</c:v>
                </c:pt>
                <c:pt idx="468">
                  <c:v>0.478800000000001</c:v>
                </c:pt>
                <c:pt idx="469">
                  <c:v>0.478800000000001</c:v>
                </c:pt>
                <c:pt idx="470">
                  <c:v>0.478800000000001</c:v>
                </c:pt>
                <c:pt idx="471">
                  <c:v>0.478800000000001</c:v>
                </c:pt>
                <c:pt idx="472">
                  <c:v>0.5036</c:v>
                </c:pt>
                <c:pt idx="473">
                  <c:v>0.5036</c:v>
                </c:pt>
                <c:pt idx="474">
                  <c:v>0.5036</c:v>
                </c:pt>
                <c:pt idx="475">
                  <c:v>0.5036</c:v>
                </c:pt>
                <c:pt idx="476">
                  <c:v>0.5036</c:v>
                </c:pt>
                <c:pt idx="477">
                  <c:v>0.5036</c:v>
                </c:pt>
                <c:pt idx="478">
                  <c:v>0.5036</c:v>
                </c:pt>
                <c:pt idx="479">
                  <c:v>0.5036</c:v>
                </c:pt>
                <c:pt idx="480">
                  <c:v>0.5036</c:v>
                </c:pt>
                <c:pt idx="481">
                  <c:v>0.5036</c:v>
                </c:pt>
                <c:pt idx="482">
                  <c:v>0.5036</c:v>
                </c:pt>
                <c:pt idx="483">
                  <c:v>0.5036</c:v>
                </c:pt>
                <c:pt idx="484">
                  <c:v>0.5036</c:v>
                </c:pt>
                <c:pt idx="485">
                  <c:v>0.5036</c:v>
                </c:pt>
                <c:pt idx="486">
                  <c:v>0.5036</c:v>
                </c:pt>
                <c:pt idx="487">
                  <c:v>0.5036</c:v>
                </c:pt>
                <c:pt idx="488">
                  <c:v>0.5036</c:v>
                </c:pt>
                <c:pt idx="489">
                  <c:v>0.5036</c:v>
                </c:pt>
                <c:pt idx="490">
                  <c:v>0.5036</c:v>
                </c:pt>
                <c:pt idx="491">
                  <c:v>0.5036</c:v>
                </c:pt>
                <c:pt idx="492">
                  <c:v>0.5036</c:v>
                </c:pt>
                <c:pt idx="493">
                  <c:v>0.5036</c:v>
                </c:pt>
                <c:pt idx="494">
                  <c:v>0.5036</c:v>
                </c:pt>
                <c:pt idx="495">
                  <c:v>0.5036</c:v>
                </c:pt>
                <c:pt idx="496">
                  <c:v>0.5036</c:v>
                </c:pt>
                <c:pt idx="497">
                  <c:v>0.5036</c:v>
                </c:pt>
                <c:pt idx="498">
                  <c:v>0.5036</c:v>
                </c:pt>
                <c:pt idx="499">
                  <c:v>0.5036</c:v>
                </c:pt>
                <c:pt idx="500">
                  <c:v>0.5036</c:v>
                </c:pt>
                <c:pt idx="501">
                  <c:v>0.5036</c:v>
                </c:pt>
                <c:pt idx="502">
                  <c:v>0.5036</c:v>
                </c:pt>
                <c:pt idx="503">
                  <c:v>0.5036</c:v>
                </c:pt>
                <c:pt idx="504">
                  <c:v>0.5036</c:v>
                </c:pt>
                <c:pt idx="505">
                  <c:v>0.5036</c:v>
                </c:pt>
                <c:pt idx="506">
                  <c:v>0.5036</c:v>
                </c:pt>
                <c:pt idx="507">
                  <c:v>0.5036</c:v>
                </c:pt>
                <c:pt idx="508">
                  <c:v>0.5036</c:v>
                </c:pt>
                <c:pt idx="509">
                  <c:v>0.5036</c:v>
                </c:pt>
                <c:pt idx="510">
                  <c:v>0.5036</c:v>
                </c:pt>
                <c:pt idx="511">
                  <c:v>0.5036</c:v>
                </c:pt>
                <c:pt idx="512">
                  <c:v>0.5036</c:v>
                </c:pt>
                <c:pt idx="513">
                  <c:v>0.5036</c:v>
                </c:pt>
                <c:pt idx="514">
                  <c:v>0.5036</c:v>
                </c:pt>
                <c:pt idx="515">
                  <c:v>0.5036</c:v>
                </c:pt>
                <c:pt idx="516">
                  <c:v>0.5036</c:v>
                </c:pt>
                <c:pt idx="517">
                  <c:v>0.5036</c:v>
                </c:pt>
                <c:pt idx="518">
                  <c:v>0.5036</c:v>
                </c:pt>
                <c:pt idx="519">
                  <c:v>0.5036</c:v>
                </c:pt>
                <c:pt idx="520">
                  <c:v>0.5036</c:v>
                </c:pt>
                <c:pt idx="521">
                  <c:v>0.5036</c:v>
                </c:pt>
                <c:pt idx="522">
                  <c:v>0.5036</c:v>
                </c:pt>
                <c:pt idx="523">
                  <c:v>0.5036</c:v>
                </c:pt>
                <c:pt idx="524">
                  <c:v>0.5036</c:v>
                </c:pt>
                <c:pt idx="525">
                  <c:v>0.5036</c:v>
                </c:pt>
                <c:pt idx="526">
                  <c:v>0.5036</c:v>
                </c:pt>
                <c:pt idx="527">
                  <c:v>0.5036</c:v>
                </c:pt>
                <c:pt idx="528">
                  <c:v>0.5036</c:v>
                </c:pt>
                <c:pt idx="529">
                  <c:v>0.5036</c:v>
                </c:pt>
                <c:pt idx="530">
                  <c:v>0.5036</c:v>
                </c:pt>
                <c:pt idx="531">
                  <c:v>0.5036</c:v>
                </c:pt>
              </c:numCache>
            </c:numRef>
          </c:yVal>
          <c:smooth val="0"/>
        </c:ser>
        <c:ser>
          <c:idx val="2"/>
          <c:order val="1"/>
          <c:tx>
            <c:v>AVR</c:v>
          </c:tx>
          <c:spPr>
            <a:ln w="38100"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'Event KM Data'!$A$3:$A$1000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0.0986000000000003</c:v>
                </c:pt>
                <c:pt idx="3">
                  <c:v>0.0986000000000003</c:v>
                </c:pt>
                <c:pt idx="4">
                  <c:v>0.2628</c:v>
                </c:pt>
                <c:pt idx="5">
                  <c:v>0.2628</c:v>
                </c:pt>
                <c:pt idx="6">
                  <c:v>0.361400000000001</c:v>
                </c:pt>
                <c:pt idx="7">
                  <c:v>0.361400000000001</c:v>
                </c:pt>
                <c:pt idx="8">
                  <c:v>0.361400000000001</c:v>
                </c:pt>
                <c:pt idx="9">
                  <c:v>0.394300000000001</c:v>
                </c:pt>
                <c:pt idx="10">
                  <c:v>0.394300000000001</c:v>
                </c:pt>
                <c:pt idx="11">
                  <c:v>0.4271</c:v>
                </c:pt>
                <c:pt idx="12">
                  <c:v>0.4271</c:v>
                </c:pt>
                <c:pt idx="13">
                  <c:v>0.46</c:v>
                </c:pt>
                <c:pt idx="14">
                  <c:v>0.46</c:v>
                </c:pt>
                <c:pt idx="15">
                  <c:v>0.5914</c:v>
                </c:pt>
                <c:pt idx="16">
                  <c:v>0.5914</c:v>
                </c:pt>
                <c:pt idx="17">
                  <c:v>0.657100000000002</c:v>
                </c:pt>
                <c:pt idx="18">
                  <c:v>0.657100000000002</c:v>
                </c:pt>
                <c:pt idx="19">
                  <c:v>0.722800000000002</c:v>
                </c:pt>
                <c:pt idx="20">
                  <c:v>0.722800000000002</c:v>
                </c:pt>
                <c:pt idx="21">
                  <c:v>0.722800000000002</c:v>
                </c:pt>
                <c:pt idx="22">
                  <c:v>0.755600000000002</c:v>
                </c:pt>
                <c:pt idx="23">
                  <c:v>0.755600000000002</c:v>
                </c:pt>
                <c:pt idx="24">
                  <c:v>0.952800000000001</c:v>
                </c:pt>
                <c:pt idx="25">
                  <c:v>0.952800000000001</c:v>
                </c:pt>
                <c:pt idx="26">
                  <c:v>0.9856</c:v>
                </c:pt>
                <c:pt idx="27">
                  <c:v>0.9856</c:v>
                </c:pt>
                <c:pt idx="28">
                  <c:v>1.0</c:v>
                </c:pt>
                <c:pt idx="29">
                  <c:v>1.0185</c:v>
                </c:pt>
                <c:pt idx="30">
                  <c:v>1.0185</c:v>
                </c:pt>
                <c:pt idx="31">
                  <c:v>1.051299999999996</c:v>
                </c:pt>
                <c:pt idx="32">
                  <c:v>1.051299999999996</c:v>
                </c:pt>
                <c:pt idx="33">
                  <c:v>1.149899999999996</c:v>
                </c:pt>
                <c:pt idx="34">
                  <c:v>1.149899999999996</c:v>
                </c:pt>
                <c:pt idx="35">
                  <c:v>1.347</c:v>
                </c:pt>
                <c:pt idx="36">
                  <c:v>1.347</c:v>
                </c:pt>
                <c:pt idx="37">
                  <c:v>1.379899999999996</c:v>
                </c:pt>
                <c:pt idx="38">
                  <c:v>1.379899999999996</c:v>
                </c:pt>
                <c:pt idx="39">
                  <c:v>1.445599999999994</c:v>
                </c:pt>
                <c:pt idx="40">
                  <c:v>1.445599999999994</c:v>
                </c:pt>
                <c:pt idx="41">
                  <c:v>1.511299999999996</c:v>
                </c:pt>
                <c:pt idx="42">
                  <c:v>1.511299999999996</c:v>
                </c:pt>
                <c:pt idx="43">
                  <c:v>1.6427</c:v>
                </c:pt>
                <c:pt idx="44">
                  <c:v>1.6427</c:v>
                </c:pt>
                <c:pt idx="45">
                  <c:v>1.708399999999996</c:v>
                </c:pt>
                <c:pt idx="46">
                  <c:v>1.708399999999996</c:v>
                </c:pt>
                <c:pt idx="47">
                  <c:v>1.839799999999996</c:v>
                </c:pt>
                <c:pt idx="48">
                  <c:v>1.839799999999996</c:v>
                </c:pt>
                <c:pt idx="49">
                  <c:v>1.9055</c:v>
                </c:pt>
                <c:pt idx="50">
                  <c:v>1.9055</c:v>
                </c:pt>
                <c:pt idx="51">
                  <c:v>1.9384</c:v>
                </c:pt>
                <c:pt idx="52">
                  <c:v>1.9384</c:v>
                </c:pt>
                <c:pt idx="53">
                  <c:v>1.9713</c:v>
                </c:pt>
                <c:pt idx="54">
                  <c:v>1.9713</c:v>
                </c:pt>
                <c:pt idx="55">
                  <c:v>2.0</c:v>
                </c:pt>
                <c:pt idx="56">
                  <c:v>2.0698</c:v>
                </c:pt>
                <c:pt idx="57">
                  <c:v>2.0698</c:v>
                </c:pt>
                <c:pt idx="58">
                  <c:v>2.1684</c:v>
                </c:pt>
                <c:pt idx="59">
                  <c:v>2.1684</c:v>
                </c:pt>
                <c:pt idx="60">
                  <c:v>2.2012</c:v>
                </c:pt>
                <c:pt idx="61">
                  <c:v>2.2012</c:v>
                </c:pt>
                <c:pt idx="62">
                  <c:v>2.2341</c:v>
                </c:pt>
                <c:pt idx="63">
                  <c:v>2.2341</c:v>
                </c:pt>
                <c:pt idx="64">
                  <c:v>2.365499999999998</c:v>
                </c:pt>
                <c:pt idx="65">
                  <c:v>2.365499999999998</c:v>
                </c:pt>
                <c:pt idx="66">
                  <c:v>2.431199999999999</c:v>
                </c:pt>
                <c:pt idx="67">
                  <c:v>2.431199999999999</c:v>
                </c:pt>
                <c:pt idx="68">
                  <c:v>2.4641</c:v>
                </c:pt>
                <c:pt idx="69">
                  <c:v>2.4641</c:v>
                </c:pt>
                <c:pt idx="70">
                  <c:v>2.5626</c:v>
                </c:pt>
                <c:pt idx="71">
                  <c:v>2.5626</c:v>
                </c:pt>
                <c:pt idx="72">
                  <c:v>2.7926</c:v>
                </c:pt>
                <c:pt idx="73">
                  <c:v>2.7926</c:v>
                </c:pt>
                <c:pt idx="74">
                  <c:v>3.0</c:v>
                </c:pt>
                <c:pt idx="75">
                  <c:v>3.1211</c:v>
                </c:pt>
                <c:pt idx="76">
                  <c:v>3.1211</c:v>
                </c:pt>
                <c:pt idx="77">
                  <c:v>3.154</c:v>
                </c:pt>
                <c:pt idx="78">
                  <c:v>3.154</c:v>
                </c:pt>
                <c:pt idx="79">
                  <c:v>3.318299999999997</c:v>
                </c:pt>
                <c:pt idx="80">
                  <c:v>3.318299999999997</c:v>
                </c:pt>
                <c:pt idx="81">
                  <c:v>3.5483</c:v>
                </c:pt>
                <c:pt idx="82">
                  <c:v>3.5483</c:v>
                </c:pt>
                <c:pt idx="83">
                  <c:v>3.6468</c:v>
                </c:pt>
                <c:pt idx="84">
                  <c:v>3.6468</c:v>
                </c:pt>
                <c:pt idx="85">
                  <c:v>3.942499999999998</c:v>
                </c:pt>
                <c:pt idx="86">
                  <c:v>3.942499999999998</c:v>
                </c:pt>
                <c:pt idx="87">
                  <c:v>4.0</c:v>
                </c:pt>
                <c:pt idx="88">
                  <c:v>4.0739</c:v>
                </c:pt>
                <c:pt idx="89">
                  <c:v>4.0739</c:v>
                </c:pt>
                <c:pt idx="90">
                  <c:v>4.1396</c:v>
                </c:pt>
                <c:pt idx="91">
                  <c:v>4.1396</c:v>
                </c:pt>
                <c:pt idx="92">
                  <c:v>4.3039</c:v>
                </c:pt>
                <c:pt idx="93">
                  <c:v>4.3039</c:v>
                </c:pt>
                <c:pt idx="94">
                  <c:v>4.4682</c:v>
                </c:pt>
                <c:pt idx="95">
                  <c:v>4.4682</c:v>
                </c:pt>
                <c:pt idx="96">
                  <c:v>4.501</c:v>
                </c:pt>
                <c:pt idx="97">
                  <c:v>5.0</c:v>
                </c:pt>
                <c:pt idx="98">
                  <c:v>5.4209</c:v>
                </c:pt>
                <c:pt idx="99">
                  <c:v>5.4209</c:v>
                </c:pt>
                <c:pt idx="100">
                  <c:v>5.650899999999995</c:v>
                </c:pt>
                <c:pt idx="101">
                  <c:v>5.650899999999995</c:v>
                </c:pt>
                <c:pt idx="102">
                  <c:v>5.7166</c:v>
                </c:pt>
                <c:pt idx="103">
                  <c:v>6.0</c:v>
                </c:pt>
                <c:pt idx="104">
                  <c:v>6.0123</c:v>
                </c:pt>
                <c:pt idx="105">
                  <c:v>6.0123</c:v>
                </c:pt>
                <c:pt idx="106">
                  <c:v>6.078</c:v>
                </c:pt>
                <c:pt idx="107">
                  <c:v>6.078</c:v>
                </c:pt>
                <c:pt idx="108">
                  <c:v>6.767999999999991</c:v>
                </c:pt>
                <c:pt idx="109">
                  <c:v>6.767999999999991</c:v>
                </c:pt>
                <c:pt idx="110">
                  <c:v>6.8994</c:v>
                </c:pt>
                <c:pt idx="111">
                  <c:v>6.8994</c:v>
                </c:pt>
                <c:pt idx="112">
                  <c:v>6.9651</c:v>
                </c:pt>
                <c:pt idx="113">
                  <c:v>6.9651</c:v>
                </c:pt>
                <c:pt idx="114">
                  <c:v>7.0</c:v>
                </c:pt>
                <c:pt idx="115">
                  <c:v>7.162199999999982</c:v>
                </c:pt>
                <c:pt idx="116">
                  <c:v>7.162199999999982</c:v>
                </c:pt>
                <c:pt idx="117">
                  <c:v>7.62219999999998</c:v>
                </c:pt>
                <c:pt idx="118">
                  <c:v>7.7536</c:v>
                </c:pt>
                <c:pt idx="119">
                  <c:v>7.7536</c:v>
                </c:pt>
                <c:pt idx="120">
                  <c:v>8.0</c:v>
                </c:pt>
                <c:pt idx="121">
                  <c:v>8.345</c:v>
                </c:pt>
                <c:pt idx="122">
                  <c:v>8.345</c:v>
                </c:pt>
                <c:pt idx="123">
                  <c:v>8.4435</c:v>
                </c:pt>
                <c:pt idx="124">
                  <c:v>8.4435</c:v>
                </c:pt>
                <c:pt idx="125">
                  <c:v>9.0</c:v>
                </c:pt>
                <c:pt idx="126">
                  <c:v>9.1006</c:v>
                </c:pt>
                <c:pt idx="127">
                  <c:v>9.1006</c:v>
                </c:pt>
                <c:pt idx="128">
                  <c:v>9.3306</c:v>
                </c:pt>
                <c:pt idx="129">
                  <c:v>9.3306</c:v>
                </c:pt>
                <c:pt idx="130">
                  <c:v>9.560600000000002</c:v>
                </c:pt>
                <c:pt idx="131">
                  <c:v>9.560600000000002</c:v>
                </c:pt>
                <c:pt idx="132">
                  <c:v>9.757700000000001</c:v>
                </c:pt>
                <c:pt idx="133">
                  <c:v>9.757700000000001</c:v>
                </c:pt>
                <c:pt idx="134">
                  <c:v>9.790600000000001</c:v>
                </c:pt>
                <c:pt idx="135">
                  <c:v>9.790600000000001</c:v>
                </c:pt>
                <c:pt idx="136">
                  <c:v>9.9548</c:v>
                </c:pt>
                <c:pt idx="137">
                  <c:v>9.9548</c:v>
                </c:pt>
                <c:pt idx="138">
                  <c:v>9.9877</c:v>
                </c:pt>
                <c:pt idx="139">
                  <c:v>9.9877</c:v>
                </c:pt>
                <c:pt idx="140">
                  <c:v>10.0</c:v>
                </c:pt>
                <c:pt idx="141">
                  <c:v>10.5791</c:v>
                </c:pt>
                <c:pt idx="142">
                  <c:v>10.5791</c:v>
                </c:pt>
                <c:pt idx="143">
                  <c:v>10.7762</c:v>
                </c:pt>
                <c:pt idx="144">
                  <c:v>10.7762</c:v>
                </c:pt>
                <c:pt idx="145">
                  <c:v>11.0</c:v>
                </c:pt>
                <c:pt idx="146">
                  <c:v>11.1704</c:v>
                </c:pt>
                <c:pt idx="147">
                  <c:v>11.1704</c:v>
                </c:pt>
                <c:pt idx="148">
                  <c:v>12.0</c:v>
                </c:pt>
                <c:pt idx="149">
                  <c:v>12.1889</c:v>
                </c:pt>
                <c:pt idx="150">
                  <c:v>12.2218</c:v>
                </c:pt>
                <c:pt idx="151">
                  <c:v>12.2218</c:v>
                </c:pt>
                <c:pt idx="152">
                  <c:v>12.35320000000001</c:v>
                </c:pt>
                <c:pt idx="153">
                  <c:v>12.35320000000001</c:v>
                </c:pt>
                <c:pt idx="154">
                  <c:v>12.8131</c:v>
                </c:pt>
                <c:pt idx="155">
                  <c:v>12.8131</c:v>
                </c:pt>
                <c:pt idx="156">
                  <c:v>13.0</c:v>
                </c:pt>
                <c:pt idx="157">
                  <c:v>13.2074</c:v>
                </c:pt>
                <c:pt idx="158">
                  <c:v>13.2074</c:v>
                </c:pt>
                <c:pt idx="159">
                  <c:v>13.7988</c:v>
                </c:pt>
                <c:pt idx="160">
                  <c:v>14.0</c:v>
                </c:pt>
                <c:pt idx="161">
                  <c:v>14.1273</c:v>
                </c:pt>
                <c:pt idx="162">
                  <c:v>14.1273</c:v>
                </c:pt>
                <c:pt idx="163">
                  <c:v>14.45590000000003</c:v>
                </c:pt>
                <c:pt idx="164">
                  <c:v>14.5873</c:v>
                </c:pt>
                <c:pt idx="165">
                  <c:v>14.5873</c:v>
                </c:pt>
                <c:pt idx="166">
                  <c:v>14.9815</c:v>
                </c:pt>
                <c:pt idx="167">
                  <c:v>14.9815</c:v>
                </c:pt>
                <c:pt idx="168">
                  <c:v>15.0</c:v>
                </c:pt>
                <c:pt idx="169">
                  <c:v>15.0472</c:v>
                </c:pt>
                <c:pt idx="170">
                  <c:v>15.0472</c:v>
                </c:pt>
                <c:pt idx="171">
                  <c:v>15.5072</c:v>
                </c:pt>
                <c:pt idx="172">
                  <c:v>15.5072</c:v>
                </c:pt>
                <c:pt idx="173">
                  <c:v>15.5729</c:v>
                </c:pt>
                <c:pt idx="174">
                  <c:v>15.5729</c:v>
                </c:pt>
                <c:pt idx="175">
                  <c:v>15.83570000000001</c:v>
                </c:pt>
                <c:pt idx="176">
                  <c:v>15.83570000000001</c:v>
                </c:pt>
                <c:pt idx="177">
                  <c:v>16.0</c:v>
                </c:pt>
                <c:pt idx="178">
                  <c:v>16.26279999999984</c:v>
                </c:pt>
                <c:pt idx="179">
                  <c:v>16.26279999999984</c:v>
                </c:pt>
                <c:pt idx="180">
                  <c:v>16.62419999999999</c:v>
                </c:pt>
                <c:pt idx="181">
                  <c:v>16.62419999999999</c:v>
                </c:pt>
                <c:pt idx="182">
                  <c:v>17.0</c:v>
                </c:pt>
                <c:pt idx="183">
                  <c:v>17.11700000000007</c:v>
                </c:pt>
                <c:pt idx="184">
                  <c:v>17.11700000000007</c:v>
                </c:pt>
                <c:pt idx="185">
                  <c:v>17.1828</c:v>
                </c:pt>
                <c:pt idx="186">
                  <c:v>17.1828</c:v>
                </c:pt>
                <c:pt idx="187">
                  <c:v>17.31420000000004</c:v>
                </c:pt>
                <c:pt idx="188">
                  <c:v>17.31420000000004</c:v>
                </c:pt>
                <c:pt idx="189">
                  <c:v>17.5441</c:v>
                </c:pt>
                <c:pt idx="190">
                  <c:v>17.5441</c:v>
                </c:pt>
                <c:pt idx="191">
                  <c:v>18.0</c:v>
                </c:pt>
                <c:pt idx="192">
                  <c:v>18.037</c:v>
                </c:pt>
                <c:pt idx="193">
                  <c:v>18.037</c:v>
                </c:pt>
                <c:pt idx="194">
                  <c:v>18.8583</c:v>
                </c:pt>
                <c:pt idx="195">
                  <c:v>18.8583</c:v>
                </c:pt>
                <c:pt idx="196">
                  <c:v>19.0</c:v>
                </c:pt>
                <c:pt idx="197">
                  <c:v>19.3511</c:v>
                </c:pt>
                <c:pt idx="198">
                  <c:v>19.3511</c:v>
                </c:pt>
                <c:pt idx="199">
                  <c:v>19.5154</c:v>
                </c:pt>
                <c:pt idx="200">
                  <c:v>19.5154</c:v>
                </c:pt>
                <c:pt idx="201">
                  <c:v>19.54829999999992</c:v>
                </c:pt>
                <c:pt idx="202">
                  <c:v>19.54829999999992</c:v>
                </c:pt>
                <c:pt idx="203">
                  <c:v>20.0</c:v>
                </c:pt>
                <c:pt idx="204">
                  <c:v>20.40249999999988</c:v>
                </c:pt>
                <c:pt idx="205">
                  <c:v>20.40249999999988</c:v>
                </c:pt>
                <c:pt idx="206">
                  <c:v>21.0</c:v>
                </c:pt>
                <c:pt idx="207">
                  <c:v>21.3552</c:v>
                </c:pt>
                <c:pt idx="208">
                  <c:v>21.3552</c:v>
                </c:pt>
                <c:pt idx="209">
                  <c:v>21.4538</c:v>
                </c:pt>
                <c:pt idx="210">
                  <c:v>21.4538</c:v>
                </c:pt>
                <c:pt idx="211">
                  <c:v>21.74949999999992</c:v>
                </c:pt>
                <c:pt idx="212">
                  <c:v>21.74949999999992</c:v>
                </c:pt>
                <c:pt idx="213">
                  <c:v>22.0</c:v>
                </c:pt>
                <c:pt idx="214">
                  <c:v>22.57079999999992</c:v>
                </c:pt>
                <c:pt idx="215">
                  <c:v>22.57079999999992</c:v>
                </c:pt>
                <c:pt idx="216">
                  <c:v>22.73509999999998</c:v>
                </c:pt>
                <c:pt idx="217">
                  <c:v>22.76799999999999</c:v>
                </c:pt>
                <c:pt idx="218">
                  <c:v>22.80079999999992</c:v>
                </c:pt>
                <c:pt idx="219">
                  <c:v>22.80079999999992</c:v>
                </c:pt>
                <c:pt idx="220">
                  <c:v>22.86649999999992</c:v>
                </c:pt>
                <c:pt idx="221">
                  <c:v>22.9322</c:v>
                </c:pt>
                <c:pt idx="222">
                  <c:v>22.9322</c:v>
                </c:pt>
                <c:pt idx="223">
                  <c:v>22.9979</c:v>
                </c:pt>
                <c:pt idx="224">
                  <c:v>23.0</c:v>
                </c:pt>
                <c:pt idx="225">
                  <c:v>23.09649999999992</c:v>
                </c:pt>
                <c:pt idx="226">
                  <c:v>23.42509999999992</c:v>
                </c:pt>
                <c:pt idx="227">
                  <c:v>23.4908</c:v>
                </c:pt>
                <c:pt idx="228">
                  <c:v>23.4908</c:v>
                </c:pt>
                <c:pt idx="229">
                  <c:v>23.655</c:v>
                </c:pt>
                <c:pt idx="230">
                  <c:v>23.6879</c:v>
                </c:pt>
                <c:pt idx="231">
                  <c:v>23.78639999999992</c:v>
                </c:pt>
                <c:pt idx="232">
                  <c:v>23.81929999999999</c:v>
                </c:pt>
                <c:pt idx="233">
                  <c:v>23.95069999999992</c:v>
                </c:pt>
                <c:pt idx="234">
                  <c:v>23.98359999999986</c:v>
                </c:pt>
                <c:pt idx="235">
                  <c:v>23.98359999999986</c:v>
                </c:pt>
                <c:pt idx="236">
                  <c:v>23.98359999999986</c:v>
                </c:pt>
                <c:pt idx="237">
                  <c:v>24.0</c:v>
                </c:pt>
                <c:pt idx="238">
                  <c:v>24.08209999999992</c:v>
                </c:pt>
                <c:pt idx="239">
                  <c:v>24.1807</c:v>
                </c:pt>
                <c:pt idx="240">
                  <c:v>24.44349999999988</c:v>
                </c:pt>
                <c:pt idx="241">
                  <c:v>24.5092</c:v>
                </c:pt>
                <c:pt idx="242">
                  <c:v>24.80490000000004</c:v>
                </c:pt>
                <c:pt idx="243">
                  <c:v>24.90349999999992</c:v>
                </c:pt>
                <c:pt idx="244">
                  <c:v>24.90349999999992</c:v>
                </c:pt>
                <c:pt idx="245">
                  <c:v>24.90349999999992</c:v>
                </c:pt>
                <c:pt idx="246">
                  <c:v>24.96919999999992</c:v>
                </c:pt>
                <c:pt idx="247">
                  <c:v>25.0</c:v>
                </c:pt>
                <c:pt idx="248">
                  <c:v>25.1006</c:v>
                </c:pt>
                <c:pt idx="249">
                  <c:v>25.13350000000001</c:v>
                </c:pt>
                <c:pt idx="250">
                  <c:v>25.13350000000001</c:v>
                </c:pt>
                <c:pt idx="251">
                  <c:v>25.13350000000001</c:v>
                </c:pt>
                <c:pt idx="252">
                  <c:v>25.3306</c:v>
                </c:pt>
                <c:pt idx="253">
                  <c:v>25.6263</c:v>
                </c:pt>
                <c:pt idx="254">
                  <c:v>25.6263</c:v>
                </c:pt>
                <c:pt idx="255">
                  <c:v>25.6591</c:v>
                </c:pt>
                <c:pt idx="256">
                  <c:v>25.98769999999988</c:v>
                </c:pt>
                <c:pt idx="257">
                  <c:v>26.0</c:v>
                </c:pt>
                <c:pt idx="258">
                  <c:v>26.152</c:v>
                </c:pt>
                <c:pt idx="259">
                  <c:v>26.152</c:v>
                </c:pt>
                <c:pt idx="260">
                  <c:v>26.64480000000006</c:v>
                </c:pt>
                <c:pt idx="261">
                  <c:v>26.64480000000006</c:v>
                </c:pt>
                <c:pt idx="262">
                  <c:v>26.67760000000001</c:v>
                </c:pt>
                <c:pt idx="263">
                  <c:v>26.67760000000001</c:v>
                </c:pt>
                <c:pt idx="264">
                  <c:v>26.7105</c:v>
                </c:pt>
                <c:pt idx="265">
                  <c:v>27.0</c:v>
                </c:pt>
                <c:pt idx="266">
                  <c:v>27.1704</c:v>
                </c:pt>
                <c:pt idx="267">
                  <c:v>27.1704</c:v>
                </c:pt>
                <c:pt idx="268">
                  <c:v>27.30180000000006</c:v>
                </c:pt>
                <c:pt idx="269">
                  <c:v>28.0</c:v>
                </c:pt>
                <c:pt idx="270">
                  <c:v>28.1889</c:v>
                </c:pt>
                <c:pt idx="271">
                  <c:v>28.1889</c:v>
                </c:pt>
                <c:pt idx="272">
                  <c:v>28.2546</c:v>
                </c:pt>
                <c:pt idx="273">
                  <c:v>28.2546</c:v>
                </c:pt>
                <c:pt idx="274">
                  <c:v>28.38599999999998</c:v>
                </c:pt>
                <c:pt idx="275">
                  <c:v>28.51749999999999</c:v>
                </c:pt>
                <c:pt idx="276">
                  <c:v>28.51749999999999</c:v>
                </c:pt>
                <c:pt idx="277">
                  <c:v>28.58319999999992</c:v>
                </c:pt>
                <c:pt idx="278">
                  <c:v>28.58319999999992</c:v>
                </c:pt>
                <c:pt idx="279">
                  <c:v>28.74739999999992</c:v>
                </c:pt>
                <c:pt idx="280">
                  <c:v>28.74739999999992</c:v>
                </c:pt>
                <c:pt idx="281">
                  <c:v>28.87890000000001</c:v>
                </c:pt>
                <c:pt idx="282">
                  <c:v>28.87890000000001</c:v>
                </c:pt>
                <c:pt idx="283">
                  <c:v>29.0</c:v>
                </c:pt>
                <c:pt idx="284">
                  <c:v>29.0103</c:v>
                </c:pt>
                <c:pt idx="285">
                  <c:v>29.0103</c:v>
                </c:pt>
                <c:pt idx="286">
                  <c:v>30.0</c:v>
                </c:pt>
                <c:pt idx="287">
                  <c:v>30.3573</c:v>
                </c:pt>
                <c:pt idx="288">
                  <c:v>30.3573</c:v>
                </c:pt>
                <c:pt idx="289">
                  <c:v>30.58729999999994</c:v>
                </c:pt>
                <c:pt idx="290">
                  <c:v>30.58729999999994</c:v>
                </c:pt>
                <c:pt idx="291">
                  <c:v>31.0</c:v>
                </c:pt>
                <c:pt idx="292">
                  <c:v>31.0472</c:v>
                </c:pt>
                <c:pt idx="293">
                  <c:v>31.0472</c:v>
                </c:pt>
                <c:pt idx="294">
                  <c:v>31.37580000000001</c:v>
                </c:pt>
                <c:pt idx="295">
                  <c:v>31.37580000000001</c:v>
                </c:pt>
                <c:pt idx="296">
                  <c:v>31.8029</c:v>
                </c:pt>
                <c:pt idx="297">
                  <c:v>31.8029</c:v>
                </c:pt>
                <c:pt idx="298">
                  <c:v>31.90139999999992</c:v>
                </c:pt>
                <c:pt idx="299">
                  <c:v>31.90139999999992</c:v>
                </c:pt>
                <c:pt idx="300">
                  <c:v>32.0</c:v>
                </c:pt>
                <c:pt idx="301">
                  <c:v>32.32850000000001</c:v>
                </c:pt>
                <c:pt idx="302">
                  <c:v>32.5914</c:v>
                </c:pt>
                <c:pt idx="303">
                  <c:v>32.5914</c:v>
                </c:pt>
                <c:pt idx="304">
                  <c:v>32.6242</c:v>
                </c:pt>
                <c:pt idx="305">
                  <c:v>32.6899</c:v>
                </c:pt>
                <c:pt idx="306">
                  <c:v>32.6899</c:v>
                </c:pt>
                <c:pt idx="307">
                  <c:v>32.8542</c:v>
                </c:pt>
                <c:pt idx="308">
                  <c:v>32.8542</c:v>
                </c:pt>
                <c:pt idx="309">
                  <c:v>32.98560000000001</c:v>
                </c:pt>
                <c:pt idx="310">
                  <c:v>32.98560000000001</c:v>
                </c:pt>
                <c:pt idx="311">
                  <c:v>33.0</c:v>
                </c:pt>
                <c:pt idx="312">
                  <c:v>33.117</c:v>
                </c:pt>
                <c:pt idx="313">
                  <c:v>33.117</c:v>
                </c:pt>
                <c:pt idx="314">
                  <c:v>33.1499</c:v>
                </c:pt>
                <c:pt idx="315">
                  <c:v>33.1499</c:v>
                </c:pt>
                <c:pt idx="316">
                  <c:v>33.57700000000001</c:v>
                </c:pt>
                <c:pt idx="317">
                  <c:v>33.9713</c:v>
                </c:pt>
                <c:pt idx="318">
                  <c:v>33.9713</c:v>
                </c:pt>
                <c:pt idx="319">
                  <c:v>34.0</c:v>
                </c:pt>
                <c:pt idx="320">
                  <c:v>34.0698</c:v>
                </c:pt>
                <c:pt idx="321">
                  <c:v>34.0698</c:v>
                </c:pt>
                <c:pt idx="322">
                  <c:v>34.2012</c:v>
                </c:pt>
                <c:pt idx="323">
                  <c:v>34.26690000000011</c:v>
                </c:pt>
                <c:pt idx="324">
                  <c:v>34.4641</c:v>
                </c:pt>
                <c:pt idx="325">
                  <c:v>34.4641</c:v>
                </c:pt>
                <c:pt idx="326">
                  <c:v>34.49690000000001</c:v>
                </c:pt>
                <c:pt idx="327">
                  <c:v>34.694</c:v>
                </c:pt>
                <c:pt idx="328">
                  <c:v>34.82550000000001</c:v>
                </c:pt>
                <c:pt idx="329">
                  <c:v>34.82550000000001</c:v>
                </c:pt>
                <c:pt idx="330">
                  <c:v>34.8583</c:v>
                </c:pt>
                <c:pt idx="331">
                  <c:v>34.8912</c:v>
                </c:pt>
                <c:pt idx="332">
                  <c:v>34.8912</c:v>
                </c:pt>
                <c:pt idx="333">
                  <c:v>34.9897</c:v>
                </c:pt>
                <c:pt idx="334">
                  <c:v>35.0</c:v>
                </c:pt>
                <c:pt idx="335">
                  <c:v>35.02260000000001</c:v>
                </c:pt>
                <c:pt idx="336">
                  <c:v>35.08830000000001</c:v>
                </c:pt>
                <c:pt idx="337">
                  <c:v>35.3183</c:v>
                </c:pt>
                <c:pt idx="338">
                  <c:v>35.3183</c:v>
                </c:pt>
                <c:pt idx="339">
                  <c:v>35.384</c:v>
                </c:pt>
                <c:pt idx="340">
                  <c:v>35.4168</c:v>
                </c:pt>
                <c:pt idx="341">
                  <c:v>35.4497</c:v>
                </c:pt>
                <c:pt idx="342">
                  <c:v>35.4825</c:v>
                </c:pt>
                <c:pt idx="343">
                  <c:v>35.4825</c:v>
                </c:pt>
                <c:pt idx="344">
                  <c:v>35.4825</c:v>
                </c:pt>
                <c:pt idx="345">
                  <c:v>35.5154</c:v>
                </c:pt>
                <c:pt idx="346">
                  <c:v>35.54830000000001</c:v>
                </c:pt>
                <c:pt idx="347">
                  <c:v>35.64680000000001</c:v>
                </c:pt>
                <c:pt idx="348">
                  <c:v>35.67970000000001</c:v>
                </c:pt>
                <c:pt idx="349">
                  <c:v>35.71250000000001</c:v>
                </c:pt>
                <c:pt idx="350">
                  <c:v>35.71250000000001</c:v>
                </c:pt>
                <c:pt idx="351">
                  <c:v>35.71250000000001</c:v>
                </c:pt>
                <c:pt idx="352">
                  <c:v>35.8111</c:v>
                </c:pt>
                <c:pt idx="353">
                  <c:v>35.8439</c:v>
                </c:pt>
                <c:pt idx="354">
                  <c:v>35.8768</c:v>
                </c:pt>
                <c:pt idx="355">
                  <c:v>35.9097</c:v>
                </c:pt>
                <c:pt idx="356">
                  <c:v>35.9754</c:v>
                </c:pt>
                <c:pt idx="357">
                  <c:v>36.0</c:v>
                </c:pt>
                <c:pt idx="358">
                  <c:v>36.0411</c:v>
                </c:pt>
                <c:pt idx="359">
                  <c:v>36.0739</c:v>
                </c:pt>
                <c:pt idx="360">
                  <c:v>36.1396</c:v>
                </c:pt>
                <c:pt idx="361">
                  <c:v>36.17250000000006</c:v>
                </c:pt>
                <c:pt idx="362">
                  <c:v>36.271</c:v>
                </c:pt>
                <c:pt idx="363">
                  <c:v>36.3039</c:v>
                </c:pt>
                <c:pt idx="364">
                  <c:v>36.3368</c:v>
                </c:pt>
                <c:pt idx="365">
                  <c:v>36.36960000000001</c:v>
                </c:pt>
                <c:pt idx="366">
                  <c:v>36.4025</c:v>
                </c:pt>
                <c:pt idx="367">
                  <c:v>36.4025</c:v>
                </c:pt>
                <c:pt idx="368">
                  <c:v>36.43530000000001</c:v>
                </c:pt>
                <c:pt idx="369">
                  <c:v>36.4682</c:v>
                </c:pt>
                <c:pt idx="370">
                  <c:v>36.501</c:v>
                </c:pt>
                <c:pt idx="371">
                  <c:v>36.56670000000001</c:v>
                </c:pt>
                <c:pt idx="372">
                  <c:v>36.5996</c:v>
                </c:pt>
                <c:pt idx="373">
                  <c:v>36.63240000000001</c:v>
                </c:pt>
                <c:pt idx="374">
                  <c:v>36.66530000000012</c:v>
                </c:pt>
                <c:pt idx="375">
                  <c:v>36.69820000000011</c:v>
                </c:pt>
                <c:pt idx="376">
                  <c:v>36.731</c:v>
                </c:pt>
                <c:pt idx="377">
                  <c:v>36.76390000000011</c:v>
                </c:pt>
                <c:pt idx="378">
                  <c:v>36.79670000000012</c:v>
                </c:pt>
                <c:pt idx="379">
                  <c:v>36.82960000000001</c:v>
                </c:pt>
                <c:pt idx="380">
                  <c:v>36.8624</c:v>
                </c:pt>
                <c:pt idx="381">
                  <c:v>36.89530000000001</c:v>
                </c:pt>
                <c:pt idx="382">
                  <c:v>36.92810000000011</c:v>
                </c:pt>
                <c:pt idx="383">
                  <c:v>36.92810000000011</c:v>
                </c:pt>
                <c:pt idx="384">
                  <c:v>36.92810000000011</c:v>
                </c:pt>
                <c:pt idx="385">
                  <c:v>36.9938</c:v>
                </c:pt>
                <c:pt idx="386">
                  <c:v>37.0</c:v>
                </c:pt>
                <c:pt idx="387">
                  <c:v>37.02670000000001</c:v>
                </c:pt>
                <c:pt idx="388">
                  <c:v>37.09240000000001</c:v>
                </c:pt>
                <c:pt idx="389">
                  <c:v>37.12530000000015</c:v>
                </c:pt>
                <c:pt idx="390">
                  <c:v>37.191</c:v>
                </c:pt>
                <c:pt idx="391">
                  <c:v>37.22380000000001</c:v>
                </c:pt>
                <c:pt idx="392">
                  <c:v>37.2567</c:v>
                </c:pt>
                <c:pt idx="393">
                  <c:v>37.28950000000001</c:v>
                </c:pt>
                <c:pt idx="394">
                  <c:v>37.3224</c:v>
                </c:pt>
                <c:pt idx="395">
                  <c:v>37.3224</c:v>
                </c:pt>
                <c:pt idx="396">
                  <c:v>37.3224</c:v>
                </c:pt>
                <c:pt idx="397">
                  <c:v>37.3552</c:v>
                </c:pt>
                <c:pt idx="398">
                  <c:v>37.3881</c:v>
                </c:pt>
                <c:pt idx="399">
                  <c:v>37.4209</c:v>
                </c:pt>
                <c:pt idx="400">
                  <c:v>37.4538</c:v>
                </c:pt>
                <c:pt idx="401">
                  <c:v>37.74950000000001</c:v>
                </c:pt>
                <c:pt idx="402">
                  <c:v>37.9466</c:v>
                </c:pt>
                <c:pt idx="403">
                  <c:v>37.9466</c:v>
                </c:pt>
                <c:pt idx="404">
                  <c:v>37.9795</c:v>
                </c:pt>
                <c:pt idx="405">
                  <c:v>38.0</c:v>
                </c:pt>
                <c:pt idx="406">
                  <c:v>38.0123</c:v>
                </c:pt>
                <c:pt idx="407">
                  <c:v>38.078</c:v>
                </c:pt>
                <c:pt idx="408">
                  <c:v>38.078</c:v>
                </c:pt>
                <c:pt idx="409">
                  <c:v>38.24230000000011</c:v>
                </c:pt>
                <c:pt idx="410">
                  <c:v>38.3409</c:v>
                </c:pt>
                <c:pt idx="411">
                  <c:v>38.4066</c:v>
                </c:pt>
                <c:pt idx="412">
                  <c:v>38.6037</c:v>
                </c:pt>
                <c:pt idx="413">
                  <c:v>38.6037</c:v>
                </c:pt>
                <c:pt idx="414">
                  <c:v>38.8665</c:v>
                </c:pt>
                <c:pt idx="415">
                  <c:v>38.8994</c:v>
                </c:pt>
                <c:pt idx="416">
                  <c:v>38.9979</c:v>
                </c:pt>
                <c:pt idx="417">
                  <c:v>39.0</c:v>
                </c:pt>
                <c:pt idx="418">
                  <c:v>39.03080000000001</c:v>
                </c:pt>
                <c:pt idx="419">
                  <c:v>39.29360000000001</c:v>
                </c:pt>
                <c:pt idx="420">
                  <c:v>39.29360000000001</c:v>
                </c:pt>
                <c:pt idx="421">
                  <c:v>39.29360000000001</c:v>
                </c:pt>
                <c:pt idx="422">
                  <c:v>39.5236</c:v>
                </c:pt>
                <c:pt idx="423">
                  <c:v>39.8193</c:v>
                </c:pt>
                <c:pt idx="424">
                  <c:v>39.8193</c:v>
                </c:pt>
                <c:pt idx="425">
                  <c:v>39.8522</c:v>
                </c:pt>
                <c:pt idx="426">
                  <c:v>40.0</c:v>
                </c:pt>
                <c:pt idx="427">
                  <c:v>40.3121</c:v>
                </c:pt>
                <c:pt idx="428">
                  <c:v>40.3121</c:v>
                </c:pt>
                <c:pt idx="429">
                  <c:v>40.345</c:v>
                </c:pt>
                <c:pt idx="430">
                  <c:v>40.6407</c:v>
                </c:pt>
                <c:pt idx="431">
                  <c:v>41.0</c:v>
                </c:pt>
                <c:pt idx="432">
                  <c:v>41.0349</c:v>
                </c:pt>
                <c:pt idx="433">
                  <c:v>41.19920000000001</c:v>
                </c:pt>
                <c:pt idx="434">
                  <c:v>41.92200000000001</c:v>
                </c:pt>
                <c:pt idx="435">
                  <c:v>41.92200000000001</c:v>
                </c:pt>
                <c:pt idx="436">
                  <c:v>42.0</c:v>
                </c:pt>
                <c:pt idx="437">
                  <c:v>42.3162</c:v>
                </c:pt>
                <c:pt idx="438">
                  <c:v>42.57910000000001</c:v>
                </c:pt>
                <c:pt idx="439">
                  <c:v>42.7105</c:v>
                </c:pt>
                <c:pt idx="440">
                  <c:v>42.7105</c:v>
                </c:pt>
                <c:pt idx="441">
                  <c:v>42.74330000000001</c:v>
                </c:pt>
                <c:pt idx="442">
                  <c:v>42.74330000000001</c:v>
                </c:pt>
                <c:pt idx="443">
                  <c:v>42.9733</c:v>
                </c:pt>
                <c:pt idx="444">
                  <c:v>43.0</c:v>
                </c:pt>
                <c:pt idx="445">
                  <c:v>43.039</c:v>
                </c:pt>
                <c:pt idx="446">
                  <c:v>43.1704</c:v>
                </c:pt>
                <c:pt idx="447">
                  <c:v>43.1704</c:v>
                </c:pt>
                <c:pt idx="448">
                  <c:v>43.3018</c:v>
                </c:pt>
                <c:pt idx="449">
                  <c:v>43.3018</c:v>
                </c:pt>
                <c:pt idx="450">
                  <c:v>43.6632</c:v>
                </c:pt>
                <c:pt idx="451">
                  <c:v>43.6632</c:v>
                </c:pt>
                <c:pt idx="452">
                  <c:v>44.0</c:v>
                </c:pt>
                <c:pt idx="453">
                  <c:v>44.1561</c:v>
                </c:pt>
                <c:pt idx="454">
                  <c:v>44.1561</c:v>
                </c:pt>
                <c:pt idx="455">
                  <c:v>44.3203</c:v>
                </c:pt>
                <c:pt idx="456">
                  <c:v>44.7146</c:v>
                </c:pt>
                <c:pt idx="457">
                  <c:v>44.9774</c:v>
                </c:pt>
                <c:pt idx="458">
                  <c:v>44.9774</c:v>
                </c:pt>
                <c:pt idx="459">
                  <c:v>45.0</c:v>
                </c:pt>
                <c:pt idx="460">
                  <c:v>45.076</c:v>
                </c:pt>
                <c:pt idx="461">
                  <c:v>45.1088</c:v>
                </c:pt>
                <c:pt idx="462">
                  <c:v>45.2402</c:v>
                </c:pt>
                <c:pt idx="463">
                  <c:v>45.2402</c:v>
                </c:pt>
                <c:pt idx="464">
                  <c:v>45.33880000000001</c:v>
                </c:pt>
                <c:pt idx="465">
                  <c:v>45.33880000000001</c:v>
                </c:pt>
                <c:pt idx="466">
                  <c:v>45.53590000000001</c:v>
                </c:pt>
                <c:pt idx="467">
                  <c:v>45.5688</c:v>
                </c:pt>
                <c:pt idx="468">
                  <c:v>45.76590000000012</c:v>
                </c:pt>
                <c:pt idx="469">
                  <c:v>46.0</c:v>
                </c:pt>
                <c:pt idx="470">
                  <c:v>46.06160000000001</c:v>
                </c:pt>
                <c:pt idx="471">
                  <c:v>46.1602</c:v>
                </c:pt>
                <c:pt idx="472">
                  <c:v>46.1602</c:v>
                </c:pt>
                <c:pt idx="473">
                  <c:v>46.19300000000001</c:v>
                </c:pt>
                <c:pt idx="474">
                  <c:v>46.25870000000001</c:v>
                </c:pt>
                <c:pt idx="475">
                  <c:v>46.2916</c:v>
                </c:pt>
                <c:pt idx="476">
                  <c:v>46.423</c:v>
                </c:pt>
                <c:pt idx="477">
                  <c:v>46.9158</c:v>
                </c:pt>
                <c:pt idx="478">
                  <c:v>46.9815</c:v>
                </c:pt>
                <c:pt idx="479">
                  <c:v>47.0</c:v>
                </c:pt>
                <c:pt idx="480">
                  <c:v>47.1458</c:v>
                </c:pt>
                <c:pt idx="481">
                  <c:v>47.24440000000001</c:v>
                </c:pt>
                <c:pt idx="482">
                  <c:v>47.3429</c:v>
                </c:pt>
                <c:pt idx="483">
                  <c:v>47.4743</c:v>
                </c:pt>
                <c:pt idx="484">
                  <c:v>47.6715</c:v>
                </c:pt>
                <c:pt idx="485">
                  <c:v>47.7043</c:v>
                </c:pt>
                <c:pt idx="486">
                  <c:v>47.8029</c:v>
                </c:pt>
                <c:pt idx="487">
                  <c:v>47.8357</c:v>
                </c:pt>
                <c:pt idx="488">
                  <c:v>47.9343</c:v>
                </c:pt>
                <c:pt idx="489">
                  <c:v>47.9671</c:v>
                </c:pt>
                <c:pt idx="490">
                  <c:v>48.0</c:v>
                </c:pt>
                <c:pt idx="491">
                  <c:v>48.06570000000011</c:v>
                </c:pt>
                <c:pt idx="492">
                  <c:v>48.09860000000001</c:v>
                </c:pt>
                <c:pt idx="493">
                  <c:v>48.13140000000001</c:v>
                </c:pt>
                <c:pt idx="494">
                  <c:v>48.26280000000001</c:v>
                </c:pt>
                <c:pt idx="495">
                  <c:v>48.32850000000001</c:v>
                </c:pt>
                <c:pt idx="496">
                  <c:v>48.46</c:v>
                </c:pt>
                <c:pt idx="497">
                  <c:v>48.5914</c:v>
                </c:pt>
                <c:pt idx="498">
                  <c:v>48.6242</c:v>
                </c:pt>
                <c:pt idx="499">
                  <c:v>48.6571</c:v>
                </c:pt>
                <c:pt idx="500">
                  <c:v>48.6899</c:v>
                </c:pt>
                <c:pt idx="501">
                  <c:v>48.7556</c:v>
                </c:pt>
                <c:pt idx="502">
                  <c:v>48.9528</c:v>
                </c:pt>
                <c:pt idx="503">
                  <c:v>49.0</c:v>
                </c:pt>
                <c:pt idx="504">
                  <c:v>49.0185</c:v>
                </c:pt>
                <c:pt idx="505">
                  <c:v>49.24850000000011</c:v>
                </c:pt>
                <c:pt idx="506">
                  <c:v>49.5441</c:v>
                </c:pt>
                <c:pt idx="507">
                  <c:v>49.8727</c:v>
                </c:pt>
                <c:pt idx="508">
                  <c:v>50.0</c:v>
                </c:pt>
                <c:pt idx="509">
                  <c:v>50.29980000000001</c:v>
                </c:pt>
                <c:pt idx="510">
                  <c:v>50.9897</c:v>
                </c:pt>
                <c:pt idx="511">
                  <c:v>51.0</c:v>
                </c:pt>
                <c:pt idx="512">
                  <c:v>52.0</c:v>
                </c:pt>
                <c:pt idx="513">
                  <c:v>52.69820000000011</c:v>
                </c:pt>
                <c:pt idx="514">
                  <c:v>53.0</c:v>
                </c:pt>
                <c:pt idx="515">
                  <c:v>53.55240000000001</c:v>
                </c:pt>
                <c:pt idx="516">
                  <c:v>54.0</c:v>
                </c:pt>
                <c:pt idx="517">
                  <c:v>55.0</c:v>
                </c:pt>
                <c:pt idx="518">
                  <c:v>55.19510000000015</c:v>
                </c:pt>
                <c:pt idx="519">
                  <c:v>55.42510000000011</c:v>
                </c:pt>
                <c:pt idx="520">
                  <c:v>55.4908</c:v>
                </c:pt>
                <c:pt idx="521">
                  <c:v>56.0</c:v>
                </c:pt>
                <c:pt idx="522">
                  <c:v>57.0</c:v>
                </c:pt>
                <c:pt idx="523">
                  <c:v>57.0349</c:v>
                </c:pt>
                <c:pt idx="524">
                  <c:v>57.0349</c:v>
                </c:pt>
                <c:pt idx="525">
                  <c:v>57.26490000000001</c:v>
                </c:pt>
                <c:pt idx="526">
                  <c:v>57.7248</c:v>
                </c:pt>
                <c:pt idx="527">
                  <c:v>58.0</c:v>
                </c:pt>
                <c:pt idx="528">
                  <c:v>59.0</c:v>
                </c:pt>
                <c:pt idx="529">
                  <c:v>59.20330000000001</c:v>
                </c:pt>
                <c:pt idx="530">
                  <c:v>59.20330000000001</c:v>
                </c:pt>
                <c:pt idx="531">
                  <c:v>60.0</c:v>
                </c:pt>
              </c:numCache>
            </c:numRef>
          </c:xVal>
          <c:yVal>
            <c:numRef>
              <c:f>'Event KM Data'!$L$3:$L$1000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0.00390000000000001</c:v>
                </c:pt>
                <c:pt idx="4">
                  <c:v>0.00390000000000001</c:v>
                </c:pt>
                <c:pt idx="5">
                  <c:v>0.00780000000000001</c:v>
                </c:pt>
                <c:pt idx="6">
                  <c:v>0.00780000000000001</c:v>
                </c:pt>
                <c:pt idx="7">
                  <c:v>0.0117</c:v>
                </c:pt>
                <c:pt idx="8">
                  <c:v>0.0117</c:v>
                </c:pt>
                <c:pt idx="9">
                  <c:v>0.0117</c:v>
                </c:pt>
                <c:pt idx="10">
                  <c:v>0.0196</c:v>
                </c:pt>
                <c:pt idx="11">
                  <c:v>0.0196</c:v>
                </c:pt>
                <c:pt idx="12">
                  <c:v>0.0235</c:v>
                </c:pt>
                <c:pt idx="13">
                  <c:v>0.0235</c:v>
                </c:pt>
                <c:pt idx="14">
                  <c:v>0.0274000000000001</c:v>
                </c:pt>
                <c:pt idx="15">
                  <c:v>0.0274000000000001</c:v>
                </c:pt>
                <c:pt idx="16">
                  <c:v>0.0352</c:v>
                </c:pt>
                <c:pt idx="17">
                  <c:v>0.0352</c:v>
                </c:pt>
                <c:pt idx="18">
                  <c:v>0.0431</c:v>
                </c:pt>
                <c:pt idx="19">
                  <c:v>0.0431</c:v>
                </c:pt>
                <c:pt idx="20">
                  <c:v>0.0431</c:v>
                </c:pt>
                <c:pt idx="21">
                  <c:v>0.0431</c:v>
                </c:pt>
                <c:pt idx="22">
                  <c:v>0.0431</c:v>
                </c:pt>
                <c:pt idx="23">
                  <c:v>0.047</c:v>
                </c:pt>
                <c:pt idx="24">
                  <c:v>0.047</c:v>
                </c:pt>
                <c:pt idx="25">
                  <c:v>0.0549</c:v>
                </c:pt>
                <c:pt idx="26">
                  <c:v>0.0549</c:v>
                </c:pt>
                <c:pt idx="27">
                  <c:v>0.0588</c:v>
                </c:pt>
                <c:pt idx="28">
                  <c:v>0.0588</c:v>
                </c:pt>
                <c:pt idx="29">
                  <c:v>0.0588</c:v>
                </c:pt>
                <c:pt idx="30">
                  <c:v>0.0628</c:v>
                </c:pt>
                <c:pt idx="31">
                  <c:v>0.0628</c:v>
                </c:pt>
                <c:pt idx="32">
                  <c:v>0.0667</c:v>
                </c:pt>
                <c:pt idx="33">
                  <c:v>0.0667</c:v>
                </c:pt>
                <c:pt idx="34">
                  <c:v>0.0746</c:v>
                </c:pt>
                <c:pt idx="35">
                  <c:v>0.0746</c:v>
                </c:pt>
                <c:pt idx="36">
                  <c:v>0.0825</c:v>
                </c:pt>
                <c:pt idx="37">
                  <c:v>0.0825</c:v>
                </c:pt>
                <c:pt idx="38">
                  <c:v>0.0864</c:v>
                </c:pt>
                <c:pt idx="39">
                  <c:v>0.0864</c:v>
                </c:pt>
                <c:pt idx="40">
                  <c:v>0.0903</c:v>
                </c:pt>
                <c:pt idx="41">
                  <c:v>0.0903</c:v>
                </c:pt>
                <c:pt idx="42">
                  <c:v>0.0943</c:v>
                </c:pt>
                <c:pt idx="43">
                  <c:v>0.0943</c:v>
                </c:pt>
                <c:pt idx="44">
                  <c:v>0.0982000000000001</c:v>
                </c:pt>
                <c:pt idx="45">
                  <c:v>0.0982000000000001</c:v>
                </c:pt>
                <c:pt idx="46">
                  <c:v>0.1061</c:v>
                </c:pt>
                <c:pt idx="47">
                  <c:v>0.1061</c:v>
                </c:pt>
                <c:pt idx="48">
                  <c:v>0.1061</c:v>
                </c:pt>
                <c:pt idx="49">
                  <c:v>0.1061</c:v>
                </c:pt>
                <c:pt idx="50">
                  <c:v>0.11</c:v>
                </c:pt>
                <c:pt idx="51">
                  <c:v>0.11</c:v>
                </c:pt>
                <c:pt idx="52">
                  <c:v>0.114</c:v>
                </c:pt>
                <c:pt idx="53">
                  <c:v>0.114</c:v>
                </c:pt>
                <c:pt idx="54">
                  <c:v>0.1179</c:v>
                </c:pt>
                <c:pt idx="55">
                  <c:v>0.1179</c:v>
                </c:pt>
                <c:pt idx="56">
                  <c:v>0.1179</c:v>
                </c:pt>
                <c:pt idx="57">
                  <c:v>0.1219</c:v>
                </c:pt>
                <c:pt idx="58">
                  <c:v>0.1219</c:v>
                </c:pt>
                <c:pt idx="59">
                  <c:v>0.1258</c:v>
                </c:pt>
                <c:pt idx="60">
                  <c:v>0.1258</c:v>
                </c:pt>
                <c:pt idx="61">
                  <c:v>0.1297</c:v>
                </c:pt>
                <c:pt idx="62">
                  <c:v>0.1297</c:v>
                </c:pt>
                <c:pt idx="63">
                  <c:v>0.1297</c:v>
                </c:pt>
                <c:pt idx="64">
                  <c:v>0.1297</c:v>
                </c:pt>
                <c:pt idx="65">
                  <c:v>0.1337</c:v>
                </c:pt>
                <c:pt idx="66">
                  <c:v>0.1337</c:v>
                </c:pt>
                <c:pt idx="67">
                  <c:v>0.1376</c:v>
                </c:pt>
                <c:pt idx="68">
                  <c:v>0.1376</c:v>
                </c:pt>
                <c:pt idx="69">
                  <c:v>0.1415</c:v>
                </c:pt>
                <c:pt idx="70">
                  <c:v>0.1415</c:v>
                </c:pt>
                <c:pt idx="71">
                  <c:v>0.1455</c:v>
                </c:pt>
                <c:pt idx="72">
                  <c:v>0.1455</c:v>
                </c:pt>
                <c:pt idx="73">
                  <c:v>0.1455</c:v>
                </c:pt>
                <c:pt idx="74">
                  <c:v>0.1455</c:v>
                </c:pt>
                <c:pt idx="75">
                  <c:v>0.1455</c:v>
                </c:pt>
                <c:pt idx="76">
                  <c:v>0.149400000000001</c:v>
                </c:pt>
                <c:pt idx="77">
                  <c:v>0.149400000000001</c:v>
                </c:pt>
                <c:pt idx="78">
                  <c:v>0.153400000000001</c:v>
                </c:pt>
                <c:pt idx="79">
                  <c:v>0.153400000000001</c:v>
                </c:pt>
                <c:pt idx="80">
                  <c:v>0.1612</c:v>
                </c:pt>
                <c:pt idx="81">
                  <c:v>0.1612</c:v>
                </c:pt>
                <c:pt idx="82">
                  <c:v>0.1652</c:v>
                </c:pt>
                <c:pt idx="83">
                  <c:v>0.1652</c:v>
                </c:pt>
                <c:pt idx="84">
                  <c:v>0.1691</c:v>
                </c:pt>
                <c:pt idx="85">
                  <c:v>0.1691</c:v>
                </c:pt>
                <c:pt idx="86">
                  <c:v>0.1691</c:v>
                </c:pt>
                <c:pt idx="87">
                  <c:v>0.1691</c:v>
                </c:pt>
                <c:pt idx="88">
                  <c:v>0.1691</c:v>
                </c:pt>
                <c:pt idx="89">
                  <c:v>0.173</c:v>
                </c:pt>
                <c:pt idx="90">
                  <c:v>0.173</c:v>
                </c:pt>
                <c:pt idx="91">
                  <c:v>0.177</c:v>
                </c:pt>
                <c:pt idx="92">
                  <c:v>0.177</c:v>
                </c:pt>
                <c:pt idx="93">
                  <c:v>0.180900000000001</c:v>
                </c:pt>
                <c:pt idx="94">
                  <c:v>0.180900000000001</c:v>
                </c:pt>
                <c:pt idx="95">
                  <c:v>0.184900000000001</c:v>
                </c:pt>
                <c:pt idx="96">
                  <c:v>0.184900000000001</c:v>
                </c:pt>
                <c:pt idx="97">
                  <c:v>0.184900000000001</c:v>
                </c:pt>
                <c:pt idx="98">
                  <c:v>0.184900000000001</c:v>
                </c:pt>
                <c:pt idx="99">
                  <c:v>0.1888</c:v>
                </c:pt>
                <c:pt idx="100">
                  <c:v>0.1888</c:v>
                </c:pt>
                <c:pt idx="101">
                  <c:v>0.1888</c:v>
                </c:pt>
                <c:pt idx="102">
                  <c:v>0.1888</c:v>
                </c:pt>
                <c:pt idx="103">
                  <c:v>0.1888</c:v>
                </c:pt>
                <c:pt idx="104">
                  <c:v>0.1888</c:v>
                </c:pt>
                <c:pt idx="105">
                  <c:v>0.1928</c:v>
                </c:pt>
                <c:pt idx="106">
                  <c:v>0.1928</c:v>
                </c:pt>
                <c:pt idx="107">
                  <c:v>0.1967</c:v>
                </c:pt>
                <c:pt idx="108">
                  <c:v>0.1967</c:v>
                </c:pt>
                <c:pt idx="109">
                  <c:v>0.1967</c:v>
                </c:pt>
                <c:pt idx="110">
                  <c:v>0.1967</c:v>
                </c:pt>
                <c:pt idx="111">
                  <c:v>0.2007</c:v>
                </c:pt>
                <c:pt idx="112">
                  <c:v>0.2007</c:v>
                </c:pt>
                <c:pt idx="113">
                  <c:v>0.2046</c:v>
                </c:pt>
                <c:pt idx="114">
                  <c:v>0.2046</c:v>
                </c:pt>
                <c:pt idx="115">
                  <c:v>0.2046</c:v>
                </c:pt>
                <c:pt idx="116">
                  <c:v>0.2046</c:v>
                </c:pt>
                <c:pt idx="117">
                  <c:v>0.2046</c:v>
                </c:pt>
                <c:pt idx="118">
                  <c:v>0.2046</c:v>
                </c:pt>
                <c:pt idx="119">
                  <c:v>0.2046</c:v>
                </c:pt>
                <c:pt idx="120">
                  <c:v>0.2046</c:v>
                </c:pt>
                <c:pt idx="121">
                  <c:v>0.2046</c:v>
                </c:pt>
                <c:pt idx="122">
                  <c:v>0.2046</c:v>
                </c:pt>
                <c:pt idx="123">
                  <c:v>0.2046</c:v>
                </c:pt>
                <c:pt idx="124">
                  <c:v>0.2046</c:v>
                </c:pt>
                <c:pt idx="125">
                  <c:v>0.2046</c:v>
                </c:pt>
                <c:pt idx="126">
                  <c:v>0.2046</c:v>
                </c:pt>
                <c:pt idx="127">
                  <c:v>0.2086</c:v>
                </c:pt>
                <c:pt idx="128">
                  <c:v>0.2086</c:v>
                </c:pt>
                <c:pt idx="129">
                  <c:v>0.2086</c:v>
                </c:pt>
                <c:pt idx="130">
                  <c:v>0.2086</c:v>
                </c:pt>
                <c:pt idx="131">
                  <c:v>0.2126</c:v>
                </c:pt>
                <c:pt idx="132">
                  <c:v>0.2126</c:v>
                </c:pt>
                <c:pt idx="133">
                  <c:v>0.2166</c:v>
                </c:pt>
                <c:pt idx="134">
                  <c:v>0.2166</c:v>
                </c:pt>
                <c:pt idx="135">
                  <c:v>0.2205</c:v>
                </c:pt>
                <c:pt idx="136">
                  <c:v>0.2205</c:v>
                </c:pt>
                <c:pt idx="137">
                  <c:v>0.2245</c:v>
                </c:pt>
                <c:pt idx="138">
                  <c:v>0.2245</c:v>
                </c:pt>
                <c:pt idx="139">
                  <c:v>0.2245</c:v>
                </c:pt>
                <c:pt idx="140">
                  <c:v>0.2245</c:v>
                </c:pt>
                <c:pt idx="141">
                  <c:v>0.2245</c:v>
                </c:pt>
                <c:pt idx="142">
                  <c:v>0.2285</c:v>
                </c:pt>
                <c:pt idx="143">
                  <c:v>0.2285</c:v>
                </c:pt>
                <c:pt idx="144">
                  <c:v>0.2325</c:v>
                </c:pt>
                <c:pt idx="145">
                  <c:v>0.2325</c:v>
                </c:pt>
                <c:pt idx="146">
                  <c:v>0.2325</c:v>
                </c:pt>
                <c:pt idx="147">
                  <c:v>0.2365</c:v>
                </c:pt>
                <c:pt idx="148">
                  <c:v>0.2365</c:v>
                </c:pt>
                <c:pt idx="149">
                  <c:v>0.2365</c:v>
                </c:pt>
                <c:pt idx="150">
                  <c:v>0.2365</c:v>
                </c:pt>
                <c:pt idx="151">
                  <c:v>0.2365</c:v>
                </c:pt>
                <c:pt idx="152">
                  <c:v>0.2365</c:v>
                </c:pt>
                <c:pt idx="153">
                  <c:v>0.2404</c:v>
                </c:pt>
                <c:pt idx="154">
                  <c:v>0.2404</c:v>
                </c:pt>
                <c:pt idx="155">
                  <c:v>0.244400000000001</c:v>
                </c:pt>
                <c:pt idx="156">
                  <c:v>0.244400000000001</c:v>
                </c:pt>
                <c:pt idx="157">
                  <c:v>0.244400000000001</c:v>
                </c:pt>
                <c:pt idx="158">
                  <c:v>0.244400000000001</c:v>
                </c:pt>
                <c:pt idx="159">
                  <c:v>0.244400000000001</c:v>
                </c:pt>
                <c:pt idx="160">
                  <c:v>0.244400000000001</c:v>
                </c:pt>
                <c:pt idx="161">
                  <c:v>0.244400000000001</c:v>
                </c:pt>
                <c:pt idx="162">
                  <c:v>0.248400000000001</c:v>
                </c:pt>
                <c:pt idx="163">
                  <c:v>0.248400000000001</c:v>
                </c:pt>
                <c:pt idx="164">
                  <c:v>0.248400000000001</c:v>
                </c:pt>
                <c:pt idx="165">
                  <c:v>0.248400000000001</c:v>
                </c:pt>
                <c:pt idx="166">
                  <c:v>0.248400000000001</c:v>
                </c:pt>
                <c:pt idx="167">
                  <c:v>0.248400000000001</c:v>
                </c:pt>
                <c:pt idx="168">
                  <c:v>0.248400000000001</c:v>
                </c:pt>
                <c:pt idx="169">
                  <c:v>0.248400000000001</c:v>
                </c:pt>
                <c:pt idx="170">
                  <c:v>0.248400000000001</c:v>
                </c:pt>
                <c:pt idx="171">
                  <c:v>0.248400000000001</c:v>
                </c:pt>
                <c:pt idx="172">
                  <c:v>0.2524</c:v>
                </c:pt>
                <c:pt idx="173">
                  <c:v>0.2524</c:v>
                </c:pt>
                <c:pt idx="174">
                  <c:v>0.2524</c:v>
                </c:pt>
                <c:pt idx="175">
                  <c:v>0.2524</c:v>
                </c:pt>
                <c:pt idx="176">
                  <c:v>0.2524</c:v>
                </c:pt>
                <c:pt idx="177">
                  <c:v>0.2524</c:v>
                </c:pt>
                <c:pt idx="178">
                  <c:v>0.2524</c:v>
                </c:pt>
                <c:pt idx="179">
                  <c:v>0.2524</c:v>
                </c:pt>
                <c:pt idx="180">
                  <c:v>0.2524</c:v>
                </c:pt>
                <c:pt idx="181">
                  <c:v>0.2524</c:v>
                </c:pt>
                <c:pt idx="182">
                  <c:v>0.2524</c:v>
                </c:pt>
                <c:pt idx="183">
                  <c:v>0.2524</c:v>
                </c:pt>
                <c:pt idx="184">
                  <c:v>0.2524</c:v>
                </c:pt>
                <c:pt idx="185">
                  <c:v>0.2524</c:v>
                </c:pt>
                <c:pt idx="186">
                  <c:v>0.2564</c:v>
                </c:pt>
                <c:pt idx="187">
                  <c:v>0.2564</c:v>
                </c:pt>
                <c:pt idx="188">
                  <c:v>0.2604</c:v>
                </c:pt>
                <c:pt idx="189">
                  <c:v>0.2604</c:v>
                </c:pt>
                <c:pt idx="190">
                  <c:v>0.2644</c:v>
                </c:pt>
                <c:pt idx="191">
                  <c:v>0.2644</c:v>
                </c:pt>
                <c:pt idx="192">
                  <c:v>0.2644</c:v>
                </c:pt>
                <c:pt idx="193">
                  <c:v>0.2644</c:v>
                </c:pt>
                <c:pt idx="194">
                  <c:v>0.2644</c:v>
                </c:pt>
                <c:pt idx="195">
                  <c:v>0.2644</c:v>
                </c:pt>
                <c:pt idx="196">
                  <c:v>0.2644</c:v>
                </c:pt>
                <c:pt idx="197">
                  <c:v>0.2644</c:v>
                </c:pt>
                <c:pt idx="198">
                  <c:v>0.2644</c:v>
                </c:pt>
                <c:pt idx="199">
                  <c:v>0.2644</c:v>
                </c:pt>
                <c:pt idx="200">
                  <c:v>0.2644</c:v>
                </c:pt>
                <c:pt idx="201">
                  <c:v>0.2644</c:v>
                </c:pt>
                <c:pt idx="202">
                  <c:v>0.2684</c:v>
                </c:pt>
                <c:pt idx="203">
                  <c:v>0.2684</c:v>
                </c:pt>
                <c:pt idx="204">
                  <c:v>0.2684</c:v>
                </c:pt>
                <c:pt idx="205">
                  <c:v>0.2724</c:v>
                </c:pt>
                <c:pt idx="206">
                  <c:v>0.2724</c:v>
                </c:pt>
                <c:pt idx="207">
                  <c:v>0.2724</c:v>
                </c:pt>
                <c:pt idx="208">
                  <c:v>0.2724</c:v>
                </c:pt>
                <c:pt idx="209">
                  <c:v>0.2724</c:v>
                </c:pt>
                <c:pt idx="210">
                  <c:v>0.2724</c:v>
                </c:pt>
                <c:pt idx="211">
                  <c:v>0.2724</c:v>
                </c:pt>
                <c:pt idx="212">
                  <c:v>0.2764</c:v>
                </c:pt>
                <c:pt idx="213">
                  <c:v>0.2764</c:v>
                </c:pt>
                <c:pt idx="214">
                  <c:v>0.2764</c:v>
                </c:pt>
                <c:pt idx="215">
                  <c:v>0.2804</c:v>
                </c:pt>
                <c:pt idx="216">
                  <c:v>0.2804</c:v>
                </c:pt>
                <c:pt idx="217">
                  <c:v>0.2804</c:v>
                </c:pt>
                <c:pt idx="218">
                  <c:v>0.2804</c:v>
                </c:pt>
                <c:pt idx="219">
                  <c:v>0.2844</c:v>
                </c:pt>
                <c:pt idx="220">
                  <c:v>0.2844</c:v>
                </c:pt>
                <c:pt idx="221">
                  <c:v>0.2844</c:v>
                </c:pt>
                <c:pt idx="222">
                  <c:v>0.2885</c:v>
                </c:pt>
                <c:pt idx="223">
                  <c:v>0.2885</c:v>
                </c:pt>
                <c:pt idx="224">
                  <c:v>0.2885</c:v>
                </c:pt>
                <c:pt idx="225">
                  <c:v>0.2885</c:v>
                </c:pt>
                <c:pt idx="226">
                  <c:v>0.2885</c:v>
                </c:pt>
                <c:pt idx="227">
                  <c:v>0.2885</c:v>
                </c:pt>
                <c:pt idx="228">
                  <c:v>0.2885</c:v>
                </c:pt>
                <c:pt idx="229">
                  <c:v>0.2885</c:v>
                </c:pt>
                <c:pt idx="230">
                  <c:v>0.2885</c:v>
                </c:pt>
                <c:pt idx="231">
                  <c:v>0.2885</c:v>
                </c:pt>
                <c:pt idx="232">
                  <c:v>0.2885</c:v>
                </c:pt>
                <c:pt idx="233">
                  <c:v>0.2885</c:v>
                </c:pt>
                <c:pt idx="234">
                  <c:v>0.2885</c:v>
                </c:pt>
                <c:pt idx="235">
                  <c:v>0.2927</c:v>
                </c:pt>
                <c:pt idx="236">
                  <c:v>0.2927</c:v>
                </c:pt>
                <c:pt idx="237">
                  <c:v>0.2927</c:v>
                </c:pt>
                <c:pt idx="238">
                  <c:v>0.2927</c:v>
                </c:pt>
                <c:pt idx="239">
                  <c:v>0.2927</c:v>
                </c:pt>
                <c:pt idx="240">
                  <c:v>0.2927</c:v>
                </c:pt>
                <c:pt idx="241">
                  <c:v>0.2927</c:v>
                </c:pt>
                <c:pt idx="242">
                  <c:v>0.2927</c:v>
                </c:pt>
                <c:pt idx="243">
                  <c:v>0.2927</c:v>
                </c:pt>
                <c:pt idx="244">
                  <c:v>0.2971</c:v>
                </c:pt>
                <c:pt idx="245">
                  <c:v>0.2971</c:v>
                </c:pt>
                <c:pt idx="246">
                  <c:v>0.2971</c:v>
                </c:pt>
                <c:pt idx="247">
                  <c:v>0.2971</c:v>
                </c:pt>
                <c:pt idx="248">
                  <c:v>0.2971</c:v>
                </c:pt>
                <c:pt idx="249">
                  <c:v>0.2971</c:v>
                </c:pt>
                <c:pt idx="250">
                  <c:v>0.301400000000001</c:v>
                </c:pt>
                <c:pt idx="251">
                  <c:v>0.301400000000001</c:v>
                </c:pt>
                <c:pt idx="252">
                  <c:v>0.301400000000001</c:v>
                </c:pt>
                <c:pt idx="253">
                  <c:v>0.301400000000001</c:v>
                </c:pt>
                <c:pt idx="254">
                  <c:v>0.305800000000001</c:v>
                </c:pt>
                <c:pt idx="255">
                  <c:v>0.305800000000001</c:v>
                </c:pt>
                <c:pt idx="256">
                  <c:v>0.305800000000001</c:v>
                </c:pt>
                <c:pt idx="257">
                  <c:v>0.305800000000001</c:v>
                </c:pt>
                <c:pt idx="258">
                  <c:v>0.305800000000001</c:v>
                </c:pt>
                <c:pt idx="259">
                  <c:v>0.305800000000001</c:v>
                </c:pt>
                <c:pt idx="260">
                  <c:v>0.305800000000001</c:v>
                </c:pt>
                <c:pt idx="261">
                  <c:v>0.310300000000001</c:v>
                </c:pt>
                <c:pt idx="262">
                  <c:v>0.310300000000001</c:v>
                </c:pt>
                <c:pt idx="263">
                  <c:v>0.3147</c:v>
                </c:pt>
                <c:pt idx="264">
                  <c:v>0.3147</c:v>
                </c:pt>
                <c:pt idx="265">
                  <c:v>0.3147</c:v>
                </c:pt>
                <c:pt idx="266">
                  <c:v>0.3147</c:v>
                </c:pt>
                <c:pt idx="267">
                  <c:v>0.3147</c:v>
                </c:pt>
                <c:pt idx="268">
                  <c:v>0.3147</c:v>
                </c:pt>
                <c:pt idx="269">
                  <c:v>0.3147</c:v>
                </c:pt>
                <c:pt idx="270">
                  <c:v>0.3147</c:v>
                </c:pt>
                <c:pt idx="271">
                  <c:v>0.3237</c:v>
                </c:pt>
                <c:pt idx="272">
                  <c:v>0.3237</c:v>
                </c:pt>
                <c:pt idx="273">
                  <c:v>0.3282</c:v>
                </c:pt>
                <c:pt idx="274">
                  <c:v>0.3282</c:v>
                </c:pt>
                <c:pt idx="275">
                  <c:v>0.3282</c:v>
                </c:pt>
                <c:pt idx="276">
                  <c:v>0.3282</c:v>
                </c:pt>
                <c:pt idx="277">
                  <c:v>0.3282</c:v>
                </c:pt>
                <c:pt idx="278">
                  <c:v>0.3327</c:v>
                </c:pt>
                <c:pt idx="279">
                  <c:v>0.3327</c:v>
                </c:pt>
                <c:pt idx="280">
                  <c:v>0.337100000000001</c:v>
                </c:pt>
                <c:pt idx="281">
                  <c:v>0.337100000000001</c:v>
                </c:pt>
                <c:pt idx="282">
                  <c:v>0.3416</c:v>
                </c:pt>
                <c:pt idx="283">
                  <c:v>0.3416</c:v>
                </c:pt>
                <c:pt idx="284">
                  <c:v>0.3416</c:v>
                </c:pt>
                <c:pt idx="285">
                  <c:v>0.3416</c:v>
                </c:pt>
                <c:pt idx="286">
                  <c:v>0.3416</c:v>
                </c:pt>
                <c:pt idx="287">
                  <c:v>0.3416</c:v>
                </c:pt>
                <c:pt idx="288">
                  <c:v>0.3461</c:v>
                </c:pt>
                <c:pt idx="289">
                  <c:v>0.3461</c:v>
                </c:pt>
                <c:pt idx="290">
                  <c:v>0.3461</c:v>
                </c:pt>
                <c:pt idx="291">
                  <c:v>0.3461</c:v>
                </c:pt>
                <c:pt idx="292">
                  <c:v>0.3461</c:v>
                </c:pt>
                <c:pt idx="293">
                  <c:v>0.3506</c:v>
                </c:pt>
                <c:pt idx="294">
                  <c:v>0.3506</c:v>
                </c:pt>
                <c:pt idx="295">
                  <c:v>0.355</c:v>
                </c:pt>
                <c:pt idx="296">
                  <c:v>0.355</c:v>
                </c:pt>
                <c:pt idx="297">
                  <c:v>0.3595</c:v>
                </c:pt>
                <c:pt idx="298">
                  <c:v>0.3595</c:v>
                </c:pt>
                <c:pt idx="299">
                  <c:v>0.3685</c:v>
                </c:pt>
                <c:pt idx="300">
                  <c:v>0.3685</c:v>
                </c:pt>
                <c:pt idx="301">
                  <c:v>0.3685</c:v>
                </c:pt>
                <c:pt idx="302">
                  <c:v>0.3685</c:v>
                </c:pt>
                <c:pt idx="303">
                  <c:v>0.3685</c:v>
                </c:pt>
                <c:pt idx="304">
                  <c:v>0.3685</c:v>
                </c:pt>
                <c:pt idx="305">
                  <c:v>0.3685</c:v>
                </c:pt>
                <c:pt idx="306">
                  <c:v>0.373000000000001</c:v>
                </c:pt>
                <c:pt idx="307">
                  <c:v>0.373000000000001</c:v>
                </c:pt>
                <c:pt idx="308">
                  <c:v>0.3776</c:v>
                </c:pt>
                <c:pt idx="309">
                  <c:v>0.3776</c:v>
                </c:pt>
                <c:pt idx="310">
                  <c:v>0.3821</c:v>
                </c:pt>
                <c:pt idx="311">
                  <c:v>0.3821</c:v>
                </c:pt>
                <c:pt idx="312">
                  <c:v>0.3821</c:v>
                </c:pt>
                <c:pt idx="313">
                  <c:v>0.3821</c:v>
                </c:pt>
                <c:pt idx="314">
                  <c:v>0.3821</c:v>
                </c:pt>
                <c:pt idx="315">
                  <c:v>0.3867</c:v>
                </c:pt>
                <c:pt idx="316">
                  <c:v>0.3867</c:v>
                </c:pt>
                <c:pt idx="317">
                  <c:v>0.3867</c:v>
                </c:pt>
                <c:pt idx="318">
                  <c:v>0.3912</c:v>
                </c:pt>
                <c:pt idx="319">
                  <c:v>0.3912</c:v>
                </c:pt>
                <c:pt idx="320">
                  <c:v>0.3912</c:v>
                </c:pt>
                <c:pt idx="321">
                  <c:v>0.3912</c:v>
                </c:pt>
                <c:pt idx="322">
                  <c:v>0.3912</c:v>
                </c:pt>
                <c:pt idx="323">
                  <c:v>0.3912</c:v>
                </c:pt>
                <c:pt idx="324">
                  <c:v>0.3912</c:v>
                </c:pt>
                <c:pt idx="325">
                  <c:v>0.395800000000001</c:v>
                </c:pt>
                <c:pt idx="326">
                  <c:v>0.395800000000001</c:v>
                </c:pt>
                <c:pt idx="327">
                  <c:v>0.395800000000001</c:v>
                </c:pt>
                <c:pt idx="328">
                  <c:v>0.395800000000001</c:v>
                </c:pt>
                <c:pt idx="329">
                  <c:v>0.4005</c:v>
                </c:pt>
                <c:pt idx="330">
                  <c:v>0.4005</c:v>
                </c:pt>
                <c:pt idx="331">
                  <c:v>0.4005</c:v>
                </c:pt>
                <c:pt idx="332">
                  <c:v>0.4052</c:v>
                </c:pt>
                <c:pt idx="333">
                  <c:v>0.4052</c:v>
                </c:pt>
                <c:pt idx="334">
                  <c:v>0.4052</c:v>
                </c:pt>
                <c:pt idx="335">
                  <c:v>0.4052</c:v>
                </c:pt>
                <c:pt idx="336">
                  <c:v>0.4052</c:v>
                </c:pt>
                <c:pt idx="337">
                  <c:v>0.4052</c:v>
                </c:pt>
                <c:pt idx="338">
                  <c:v>0.41</c:v>
                </c:pt>
                <c:pt idx="339">
                  <c:v>0.41</c:v>
                </c:pt>
                <c:pt idx="340">
                  <c:v>0.41</c:v>
                </c:pt>
                <c:pt idx="341">
                  <c:v>0.41</c:v>
                </c:pt>
                <c:pt idx="342">
                  <c:v>0.41</c:v>
                </c:pt>
                <c:pt idx="343">
                  <c:v>0.41</c:v>
                </c:pt>
                <c:pt idx="344">
                  <c:v>0.41</c:v>
                </c:pt>
                <c:pt idx="345">
                  <c:v>0.41</c:v>
                </c:pt>
                <c:pt idx="346">
                  <c:v>0.41</c:v>
                </c:pt>
                <c:pt idx="347">
                  <c:v>0.41</c:v>
                </c:pt>
                <c:pt idx="348">
                  <c:v>0.41</c:v>
                </c:pt>
                <c:pt idx="349">
                  <c:v>0.41</c:v>
                </c:pt>
                <c:pt idx="350">
                  <c:v>0.4151</c:v>
                </c:pt>
                <c:pt idx="351">
                  <c:v>0.4151</c:v>
                </c:pt>
                <c:pt idx="352">
                  <c:v>0.4151</c:v>
                </c:pt>
                <c:pt idx="353">
                  <c:v>0.4151</c:v>
                </c:pt>
                <c:pt idx="354">
                  <c:v>0.4151</c:v>
                </c:pt>
                <c:pt idx="355">
                  <c:v>0.4151</c:v>
                </c:pt>
                <c:pt idx="356">
                  <c:v>0.4151</c:v>
                </c:pt>
                <c:pt idx="357">
                  <c:v>0.4151</c:v>
                </c:pt>
                <c:pt idx="358">
                  <c:v>0.4151</c:v>
                </c:pt>
                <c:pt idx="359">
                  <c:v>0.4151</c:v>
                </c:pt>
                <c:pt idx="360">
                  <c:v>0.4151</c:v>
                </c:pt>
                <c:pt idx="361">
                  <c:v>0.4151</c:v>
                </c:pt>
                <c:pt idx="362">
                  <c:v>0.4151</c:v>
                </c:pt>
                <c:pt idx="363">
                  <c:v>0.4151</c:v>
                </c:pt>
                <c:pt idx="364">
                  <c:v>0.4151</c:v>
                </c:pt>
                <c:pt idx="365">
                  <c:v>0.4151</c:v>
                </c:pt>
                <c:pt idx="366">
                  <c:v>0.4151</c:v>
                </c:pt>
                <c:pt idx="367">
                  <c:v>0.4151</c:v>
                </c:pt>
                <c:pt idx="368">
                  <c:v>0.4151</c:v>
                </c:pt>
                <c:pt idx="369">
                  <c:v>0.4151</c:v>
                </c:pt>
                <c:pt idx="370">
                  <c:v>0.4151</c:v>
                </c:pt>
                <c:pt idx="371">
                  <c:v>0.4151</c:v>
                </c:pt>
                <c:pt idx="372">
                  <c:v>0.4151</c:v>
                </c:pt>
                <c:pt idx="373">
                  <c:v>0.4151</c:v>
                </c:pt>
                <c:pt idx="374">
                  <c:v>0.4151</c:v>
                </c:pt>
                <c:pt idx="375">
                  <c:v>0.4151</c:v>
                </c:pt>
                <c:pt idx="376">
                  <c:v>0.4151</c:v>
                </c:pt>
                <c:pt idx="377">
                  <c:v>0.4151</c:v>
                </c:pt>
                <c:pt idx="378">
                  <c:v>0.4151</c:v>
                </c:pt>
                <c:pt idx="379">
                  <c:v>0.4151</c:v>
                </c:pt>
                <c:pt idx="380">
                  <c:v>0.4151</c:v>
                </c:pt>
                <c:pt idx="381">
                  <c:v>0.4151</c:v>
                </c:pt>
                <c:pt idx="382">
                  <c:v>0.4151</c:v>
                </c:pt>
                <c:pt idx="383">
                  <c:v>0.4227</c:v>
                </c:pt>
                <c:pt idx="384">
                  <c:v>0.4227</c:v>
                </c:pt>
                <c:pt idx="385">
                  <c:v>0.4227</c:v>
                </c:pt>
                <c:pt idx="386">
                  <c:v>0.4227</c:v>
                </c:pt>
                <c:pt idx="387">
                  <c:v>0.4227</c:v>
                </c:pt>
                <c:pt idx="388">
                  <c:v>0.4227</c:v>
                </c:pt>
                <c:pt idx="389">
                  <c:v>0.4227</c:v>
                </c:pt>
                <c:pt idx="390">
                  <c:v>0.4227</c:v>
                </c:pt>
                <c:pt idx="391">
                  <c:v>0.4227</c:v>
                </c:pt>
                <c:pt idx="392">
                  <c:v>0.4227</c:v>
                </c:pt>
                <c:pt idx="393">
                  <c:v>0.4227</c:v>
                </c:pt>
                <c:pt idx="394">
                  <c:v>0.4227</c:v>
                </c:pt>
                <c:pt idx="395">
                  <c:v>0.4315</c:v>
                </c:pt>
                <c:pt idx="396">
                  <c:v>0.4315</c:v>
                </c:pt>
                <c:pt idx="397">
                  <c:v>0.4315</c:v>
                </c:pt>
                <c:pt idx="398">
                  <c:v>0.4315</c:v>
                </c:pt>
                <c:pt idx="399">
                  <c:v>0.4315</c:v>
                </c:pt>
                <c:pt idx="400">
                  <c:v>0.4315</c:v>
                </c:pt>
                <c:pt idx="401">
                  <c:v>0.4315</c:v>
                </c:pt>
                <c:pt idx="402">
                  <c:v>0.4315</c:v>
                </c:pt>
                <c:pt idx="403">
                  <c:v>0.4315</c:v>
                </c:pt>
                <c:pt idx="404">
                  <c:v>0.4315</c:v>
                </c:pt>
                <c:pt idx="405">
                  <c:v>0.4315</c:v>
                </c:pt>
                <c:pt idx="406">
                  <c:v>0.4315</c:v>
                </c:pt>
                <c:pt idx="407">
                  <c:v>0.4315</c:v>
                </c:pt>
                <c:pt idx="408">
                  <c:v>0.4414</c:v>
                </c:pt>
                <c:pt idx="409">
                  <c:v>0.4414</c:v>
                </c:pt>
                <c:pt idx="410">
                  <c:v>0.4414</c:v>
                </c:pt>
                <c:pt idx="411">
                  <c:v>0.4414</c:v>
                </c:pt>
                <c:pt idx="412">
                  <c:v>0.4414</c:v>
                </c:pt>
                <c:pt idx="413">
                  <c:v>0.4414</c:v>
                </c:pt>
                <c:pt idx="414">
                  <c:v>0.4414</c:v>
                </c:pt>
                <c:pt idx="415">
                  <c:v>0.4414</c:v>
                </c:pt>
                <c:pt idx="416">
                  <c:v>0.4414</c:v>
                </c:pt>
                <c:pt idx="417">
                  <c:v>0.4414</c:v>
                </c:pt>
                <c:pt idx="418">
                  <c:v>0.4414</c:v>
                </c:pt>
                <c:pt idx="419">
                  <c:v>0.4414</c:v>
                </c:pt>
                <c:pt idx="420">
                  <c:v>0.452</c:v>
                </c:pt>
                <c:pt idx="421">
                  <c:v>0.452</c:v>
                </c:pt>
                <c:pt idx="422">
                  <c:v>0.452</c:v>
                </c:pt>
                <c:pt idx="423">
                  <c:v>0.452</c:v>
                </c:pt>
                <c:pt idx="424">
                  <c:v>0.4629</c:v>
                </c:pt>
                <c:pt idx="425">
                  <c:v>0.4629</c:v>
                </c:pt>
                <c:pt idx="426">
                  <c:v>0.4629</c:v>
                </c:pt>
                <c:pt idx="427">
                  <c:v>0.4629</c:v>
                </c:pt>
                <c:pt idx="428">
                  <c:v>0.4741</c:v>
                </c:pt>
                <c:pt idx="429">
                  <c:v>0.4741</c:v>
                </c:pt>
                <c:pt idx="430">
                  <c:v>0.4741</c:v>
                </c:pt>
                <c:pt idx="431">
                  <c:v>0.4741</c:v>
                </c:pt>
                <c:pt idx="432">
                  <c:v>0.4741</c:v>
                </c:pt>
                <c:pt idx="433">
                  <c:v>0.4741</c:v>
                </c:pt>
                <c:pt idx="434">
                  <c:v>0.4741</c:v>
                </c:pt>
                <c:pt idx="435">
                  <c:v>0.4741</c:v>
                </c:pt>
                <c:pt idx="436">
                  <c:v>0.4741</c:v>
                </c:pt>
                <c:pt idx="437">
                  <c:v>0.4741</c:v>
                </c:pt>
                <c:pt idx="438">
                  <c:v>0.4741</c:v>
                </c:pt>
                <c:pt idx="439">
                  <c:v>0.4741</c:v>
                </c:pt>
                <c:pt idx="440">
                  <c:v>0.4741</c:v>
                </c:pt>
                <c:pt idx="441">
                  <c:v>0.4741</c:v>
                </c:pt>
                <c:pt idx="442">
                  <c:v>0.4741</c:v>
                </c:pt>
                <c:pt idx="443">
                  <c:v>0.4741</c:v>
                </c:pt>
                <c:pt idx="444">
                  <c:v>0.4741</c:v>
                </c:pt>
                <c:pt idx="445">
                  <c:v>0.4741</c:v>
                </c:pt>
                <c:pt idx="446">
                  <c:v>0.4741</c:v>
                </c:pt>
                <c:pt idx="447">
                  <c:v>0.487</c:v>
                </c:pt>
                <c:pt idx="448">
                  <c:v>0.487</c:v>
                </c:pt>
                <c:pt idx="449">
                  <c:v>0.499800000000001</c:v>
                </c:pt>
                <c:pt idx="450">
                  <c:v>0.499800000000001</c:v>
                </c:pt>
                <c:pt idx="451">
                  <c:v>0.512599999999999</c:v>
                </c:pt>
                <c:pt idx="452">
                  <c:v>0.512599999999999</c:v>
                </c:pt>
                <c:pt idx="453">
                  <c:v>0.512599999999999</c:v>
                </c:pt>
                <c:pt idx="454">
                  <c:v>0.512599999999999</c:v>
                </c:pt>
                <c:pt idx="455">
                  <c:v>0.512599999999999</c:v>
                </c:pt>
                <c:pt idx="456">
                  <c:v>0.512599999999999</c:v>
                </c:pt>
                <c:pt idx="457">
                  <c:v>0.512599999999999</c:v>
                </c:pt>
                <c:pt idx="458">
                  <c:v>0.5262</c:v>
                </c:pt>
                <c:pt idx="459">
                  <c:v>0.5262</c:v>
                </c:pt>
                <c:pt idx="460">
                  <c:v>0.5262</c:v>
                </c:pt>
                <c:pt idx="461">
                  <c:v>0.5262</c:v>
                </c:pt>
                <c:pt idx="462">
                  <c:v>0.5262</c:v>
                </c:pt>
                <c:pt idx="463">
                  <c:v>0.539700000000001</c:v>
                </c:pt>
                <c:pt idx="464">
                  <c:v>0.539700000000001</c:v>
                </c:pt>
                <c:pt idx="465">
                  <c:v>0.5532</c:v>
                </c:pt>
                <c:pt idx="466">
                  <c:v>0.5532</c:v>
                </c:pt>
                <c:pt idx="467">
                  <c:v>0.5532</c:v>
                </c:pt>
                <c:pt idx="468">
                  <c:v>0.5532</c:v>
                </c:pt>
                <c:pt idx="469">
                  <c:v>0.5532</c:v>
                </c:pt>
                <c:pt idx="470">
                  <c:v>0.5532</c:v>
                </c:pt>
                <c:pt idx="471">
                  <c:v>0.5532</c:v>
                </c:pt>
                <c:pt idx="472">
                  <c:v>0.5532</c:v>
                </c:pt>
                <c:pt idx="473">
                  <c:v>0.5532</c:v>
                </c:pt>
                <c:pt idx="474">
                  <c:v>0.5532</c:v>
                </c:pt>
                <c:pt idx="475">
                  <c:v>0.5532</c:v>
                </c:pt>
                <c:pt idx="476">
                  <c:v>0.5532</c:v>
                </c:pt>
                <c:pt idx="477">
                  <c:v>0.5532</c:v>
                </c:pt>
                <c:pt idx="478">
                  <c:v>0.5532</c:v>
                </c:pt>
                <c:pt idx="479">
                  <c:v>0.5532</c:v>
                </c:pt>
                <c:pt idx="480">
                  <c:v>0.5532</c:v>
                </c:pt>
                <c:pt idx="481">
                  <c:v>0.5532</c:v>
                </c:pt>
                <c:pt idx="482">
                  <c:v>0.5532</c:v>
                </c:pt>
                <c:pt idx="483">
                  <c:v>0.5532</c:v>
                </c:pt>
                <c:pt idx="484">
                  <c:v>0.5532</c:v>
                </c:pt>
                <c:pt idx="485">
                  <c:v>0.5532</c:v>
                </c:pt>
                <c:pt idx="486">
                  <c:v>0.5532</c:v>
                </c:pt>
                <c:pt idx="487">
                  <c:v>0.5532</c:v>
                </c:pt>
                <c:pt idx="488">
                  <c:v>0.5532</c:v>
                </c:pt>
                <c:pt idx="489">
                  <c:v>0.5532</c:v>
                </c:pt>
                <c:pt idx="490">
                  <c:v>0.5532</c:v>
                </c:pt>
                <c:pt idx="491">
                  <c:v>0.5532</c:v>
                </c:pt>
                <c:pt idx="492">
                  <c:v>0.5532</c:v>
                </c:pt>
                <c:pt idx="493">
                  <c:v>0.5532</c:v>
                </c:pt>
                <c:pt idx="494">
                  <c:v>0.5532</c:v>
                </c:pt>
                <c:pt idx="495">
                  <c:v>0.5532</c:v>
                </c:pt>
                <c:pt idx="496">
                  <c:v>0.5532</c:v>
                </c:pt>
                <c:pt idx="497">
                  <c:v>0.5532</c:v>
                </c:pt>
                <c:pt idx="498">
                  <c:v>0.5532</c:v>
                </c:pt>
                <c:pt idx="499">
                  <c:v>0.5532</c:v>
                </c:pt>
                <c:pt idx="500">
                  <c:v>0.5532</c:v>
                </c:pt>
                <c:pt idx="501">
                  <c:v>0.5532</c:v>
                </c:pt>
                <c:pt idx="502">
                  <c:v>0.5532</c:v>
                </c:pt>
                <c:pt idx="503">
                  <c:v>0.5532</c:v>
                </c:pt>
                <c:pt idx="504">
                  <c:v>0.5532</c:v>
                </c:pt>
                <c:pt idx="505">
                  <c:v>0.5532</c:v>
                </c:pt>
                <c:pt idx="506">
                  <c:v>0.5532</c:v>
                </c:pt>
                <c:pt idx="507">
                  <c:v>0.5532</c:v>
                </c:pt>
                <c:pt idx="508">
                  <c:v>0.5532</c:v>
                </c:pt>
                <c:pt idx="509">
                  <c:v>0.5532</c:v>
                </c:pt>
                <c:pt idx="510">
                  <c:v>0.5532</c:v>
                </c:pt>
                <c:pt idx="511">
                  <c:v>0.5532</c:v>
                </c:pt>
                <c:pt idx="512">
                  <c:v>0.5532</c:v>
                </c:pt>
                <c:pt idx="513">
                  <c:v>0.5532</c:v>
                </c:pt>
                <c:pt idx="514">
                  <c:v>0.5532</c:v>
                </c:pt>
                <c:pt idx="515">
                  <c:v>0.5532</c:v>
                </c:pt>
                <c:pt idx="516">
                  <c:v>0.5532</c:v>
                </c:pt>
                <c:pt idx="517">
                  <c:v>0.5532</c:v>
                </c:pt>
                <c:pt idx="518">
                  <c:v>0.5532</c:v>
                </c:pt>
                <c:pt idx="519">
                  <c:v>0.5532</c:v>
                </c:pt>
                <c:pt idx="520">
                  <c:v>0.5532</c:v>
                </c:pt>
                <c:pt idx="521">
                  <c:v>0.5532</c:v>
                </c:pt>
                <c:pt idx="522">
                  <c:v>0.5532</c:v>
                </c:pt>
                <c:pt idx="523">
                  <c:v>0.5532</c:v>
                </c:pt>
                <c:pt idx="524">
                  <c:v>0.5532</c:v>
                </c:pt>
                <c:pt idx="525">
                  <c:v>0.5532</c:v>
                </c:pt>
                <c:pt idx="526">
                  <c:v>0.5532</c:v>
                </c:pt>
                <c:pt idx="527">
                  <c:v>0.5532</c:v>
                </c:pt>
                <c:pt idx="528">
                  <c:v>0.5532</c:v>
                </c:pt>
                <c:pt idx="529">
                  <c:v>0.5532</c:v>
                </c:pt>
                <c:pt idx="530">
                  <c:v>0.5532</c:v>
                </c:pt>
                <c:pt idx="531">
                  <c:v>0.5532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9200600"/>
        <c:axId val="1039525944"/>
      </c:scatterChart>
      <c:valAx>
        <c:axId val="1039200600"/>
        <c:scaling>
          <c:orientation val="minMax"/>
          <c:max val="36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Months post Procedure</a:t>
                </a:r>
              </a:p>
            </c:rich>
          </c:tx>
          <c:layout>
            <c:manualLayout>
              <c:xMode val="edge"/>
              <c:yMode val="edge"/>
              <c:x val="0.418423913677478"/>
              <c:y val="0.94453502135762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39525944"/>
        <c:crosses val="autoZero"/>
        <c:crossBetween val="midCat"/>
        <c:majorUnit val="6.0"/>
      </c:valAx>
      <c:valAx>
        <c:axId val="1039525944"/>
        <c:scaling>
          <c:orientation val="minMax"/>
          <c:max val="0.700000000000002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Mortality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155923587026514"/>
              <c:y val="0.392938652626175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39200600"/>
        <c:crosses val="autoZero"/>
        <c:crossBetween val="midCat"/>
        <c:majorUnit val="0.1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155439171251372"/>
          <c:y val="0.073971199303525"/>
          <c:w val="0.118012968967115"/>
          <c:h val="0.19707653073612"/>
        </c:manualLayout>
      </c:layout>
      <c:overlay val="0"/>
      <c:spPr>
        <a:noFill/>
        <a:ln w="3175">
          <a:noFill/>
          <a:prstDash val="solid"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chemeClr val="bg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95853997449"/>
          <c:y val="0.0614846157977625"/>
          <c:w val="0.802146431839494"/>
          <c:h val="0.816071332662258"/>
        </c:manualLayout>
      </c:layout>
      <c:scatterChart>
        <c:scatterStyle val="lineMarker"/>
        <c:varyColors val="0"/>
        <c:ser>
          <c:idx val="2"/>
          <c:order val="0"/>
          <c:tx>
            <c:v>STS 0 - 11</c:v>
          </c:tx>
          <c:spPr>
            <a:ln w="38100">
              <a:solidFill>
                <a:srgbClr val="04C80D"/>
              </a:solidFill>
            </a:ln>
          </c:spPr>
          <c:marker>
            <c:symbol val="none"/>
          </c:marker>
          <c:xVal>
            <c:numRef>
              <c:f>'Event KM Data (ITT Cont)'!$A$3:$A$1000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0.0986000000000003</c:v>
                </c:pt>
                <c:pt idx="4">
                  <c:v>0.1314</c:v>
                </c:pt>
                <c:pt idx="5">
                  <c:v>0.1314</c:v>
                </c:pt>
                <c:pt idx="6">
                  <c:v>0.1314</c:v>
                </c:pt>
                <c:pt idx="7">
                  <c:v>0.1643</c:v>
                </c:pt>
                <c:pt idx="8">
                  <c:v>0.1643</c:v>
                </c:pt>
                <c:pt idx="9">
                  <c:v>0.1643</c:v>
                </c:pt>
                <c:pt idx="10">
                  <c:v>0.23</c:v>
                </c:pt>
                <c:pt idx="11">
                  <c:v>0.328500000000001</c:v>
                </c:pt>
                <c:pt idx="12">
                  <c:v>0.328500000000001</c:v>
                </c:pt>
                <c:pt idx="13">
                  <c:v>0.46</c:v>
                </c:pt>
                <c:pt idx="14">
                  <c:v>0.46</c:v>
                </c:pt>
                <c:pt idx="15">
                  <c:v>0.46</c:v>
                </c:pt>
                <c:pt idx="16">
                  <c:v>0.492800000000001</c:v>
                </c:pt>
                <c:pt idx="17">
                  <c:v>0.492800000000001</c:v>
                </c:pt>
                <c:pt idx="18">
                  <c:v>0.5257</c:v>
                </c:pt>
                <c:pt idx="19">
                  <c:v>0.5257</c:v>
                </c:pt>
                <c:pt idx="20">
                  <c:v>0.5257</c:v>
                </c:pt>
                <c:pt idx="21">
                  <c:v>0.5914</c:v>
                </c:pt>
                <c:pt idx="22">
                  <c:v>0.5914</c:v>
                </c:pt>
                <c:pt idx="23">
                  <c:v>0.5914</c:v>
                </c:pt>
                <c:pt idx="24">
                  <c:v>0.624200000000001</c:v>
                </c:pt>
                <c:pt idx="25">
                  <c:v>0.689900000000001</c:v>
                </c:pt>
                <c:pt idx="26">
                  <c:v>0.689900000000001</c:v>
                </c:pt>
                <c:pt idx="27">
                  <c:v>0.722800000000002</c:v>
                </c:pt>
                <c:pt idx="28">
                  <c:v>0.722800000000002</c:v>
                </c:pt>
                <c:pt idx="29">
                  <c:v>0.7885</c:v>
                </c:pt>
                <c:pt idx="30">
                  <c:v>0.7885</c:v>
                </c:pt>
                <c:pt idx="31">
                  <c:v>0.7885</c:v>
                </c:pt>
                <c:pt idx="32">
                  <c:v>0.8214</c:v>
                </c:pt>
                <c:pt idx="33">
                  <c:v>0.8214</c:v>
                </c:pt>
                <c:pt idx="34">
                  <c:v>0.8214</c:v>
                </c:pt>
                <c:pt idx="35">
                  <c:v>0.854200000000001</c:v>
                </c:pt>
                <c:pt idx="36">
                  <c:v>0.854200000000001</c:v>
                </c:pt>
                <c:pt idx="37">
                  <c:v>0.9199</c:v>
                </c:pt>
                <c:pt idx="38">
                  <c:v>0.9199</c:v>
                </c:pt>
                <c:pt idx="39">
                  <c:v>1.0</c:v>
                </c:pt>
                <c:pt idx="40">
                  <c:v>1.0185</c:v>
                </c:pt>
                <c:pt idx="41">
                  <c:v>1.0185</c:v>
                </c:pt>
                <c:pt idx="42">
                  <c:v>1.0842</c:v>
                </c:pt>
                <c:pt idx="43">
                  <c:v>1.0842</c:v>
                </c:pt>
                <c:pt idx="44">
                  <c:v>1.0842</c:v>
                </c:pt>
                <c:pt idx="45">
                  <c:v>1.117</c:v>
                </c:pt>
                <c:pt idx="46">
                  <c:v>1.117</c:v>
                </c:pt>
                <c:pt idx="47">
                  <c:v>1.149899999999996</c:v>
                </c:pt>
                <c:pt idx="48">
                  <c:v>1.1828</c:v>
                </c:pt>
                <c:pt idx="49">
                  <c:v>1.1828</c:v>
                </c:pt>
                <c:pt idx="50">
                  <c:v>1.1828</c:v>
                </c:pt>
                <c:pt idx="51">
                  <c:v>1.215599999999995</c:v>
                </c:pt>
                <c:pt idx="52">
                  <c:v>1.215599999999995</c:v>
                </c:pt>
                <c:pt idx="53">
                  <c:v>1.281299999999997</c:v>
                </c:pt>
                <c:pt idx="54">
                  <c:v>1.281299999999997</c:v>
                </c:pt>
                <c:pt idx="55">
                  <c:v>1.3142</c:v>
                </c:pt>
                <c:pt idx="56">
                  <c:v>1.3142</c:v>
                </c:pt>
                <c:pt idx="57">
                  <c:v>1.347</c:v>
                </c:pt>
                <c:pt idx="58">
                  <c:v>1.347</c:v>
                </c:pt>
                <c:pt idx="59">
                  <c:v>1.412699999999996</c:v>
                </c:pt>
                <c:pt idx="60">
                  <c:v>1.412699999999996</c:v>
                </c:pt>
                <c:pt idx="61">
                  <c:v>1.445599999999994</c:v>
                </c:pt>
                <c:pt idx="62">
                  <c:v>1.5441</c:v>
                </c:pt>
                <c:pt idx="63">
                  <c:v>1.5441</c:v>
                </c:pt>
                <c:pt idx="64">
                  <c:v>1.577</c:v>
                </c:pt>
                <c:pt idx="65">
                  <c:v>1.577</c:v>
                </c:pt>
                <c:pt idx="66">
                  <c:v>1.609899999999996</c:v>
                </c:pt>
                <c:pt idx="67">
                  <c:v>1.609899999999996</c:v>
                </c:pt>
                <c:pt idx="68">
                  <c:v>1.708399999999997</c:v>
                </c:pt>
                <c:pt idx="69">
                  <c:v>1.708399999999997</c:v>
                </c:pt>
                <c:pt idx="70">
                  <c:v>1.806999999999997</c:v>
                </c:pt>
                <c:pt idx="71">
                  <c:v>1.806999999999997</c:v>
                </c:pt>
                <c:pt idx="72">
                  <c:v>1.839799999999996</c:v>
                </c:pt>
                <c:pt idx="73">
                  <c:v>1.839799999999996</c:v>
                </c:pt>
                <c:pt idx="74">
                  <c:v>1.8727</c:v>
                </c:pt>
                <c:pt idx="75">
                  <c:v>1.8727</c:v>
                </c:pt>
                <c:pt idx="76">
                  <c:v>2.0</c:v>
                </c:pt>
                <c:pt idx="77">
                  <c:v>2.036999999999998</c:v>
                </c:pt>
                <c:pt idx="78">
                  <c:v>2.036999999999998</c:v>
                </c:pt>
                <c:pt idx="79">
                  <c:v>2.0698</c:v>
                </c:pt>
                <c:pt idx="80">
                  <c:v>2.0698</c:v>
                </c:pt>
                <c:pt idx="81">
                  <c:v>2.2012</c:v>
                </c:pt>
                <c:pt idx="82">
                  <c:v>2.2012</c:v>
                </c:pt>
                <c:pt idx="83">
                  <c:v>2.2341</c:v>
                </c:pt>
                <c:pt idx="84">
                  <c:v>2.2341</c:v>
                </c:pt>
                <c:pt idx="85">
                  <c:v>2.365499999999998</c:v>
                </c:pt>
                <c:pt idx="86">
                  <c:v>2.365499999999998</c:v>
                </c:pt>
                <c:pt idx="87">
                  <c:v>2.398399999999999</c:v>
                </c:pt>
                <c:pt idx="88">
                  <c:v>2.398399999999999</c:v>
                </c:pt>
                <c:pt idx="89">
                  <c:v>2.431199999999999</c:v>
                </c:pt>
                <c:pt idx="90">
                  <c:v>2.431199999999999</c:v>
                </c:pt>
                <c:pt idx="91">
                  <c:v>2.431199999999999</c:v>
                </c:pt>
                <c:pt idx="92">
                  <c:v>2.6283</c:v>
                </c:pt>
                <c:pt idx="93">
                  <c:v>2.7598</c:v>
                </c:pt>
                <c:pt idx="94">
                  <c:v>2.7598</c:v>
                </c:pt>
                <c:pt idx="95">
                  <c:v>2.825499999999998</c:v>
                </c:pt>
                <c:pt idx="96">
                  <c:v>2.825499999999998</c:v>
                </c:pt>
                <c:pt idx="97">
                  <c:v>2.825499999999998</c:v>
                </c:pt>
                <c:pt idx="98">
                  <c:v>2.891199999999999</c:v>
                </c:pt>
                <c:pt idx="99">
                  <c:v>2.891199999999999</c:v>
                </c:pt>
                <c:pt idx="100">
                  <c:v>3.0</c:v>
                </c:pt>
                <c:pt idx="101">
                  <c:v>3.1211</c:v>
                </c:pt>
                <c:pt idx="102">
                  <c:v>3.1211</c:v>
                </c:pt>
                <c:pt idx="103">
                  <c:v>3.2526</c:v>
                </c:pt>
                <c:pt idx="104">
                  <c:v>3.2526</c:v>
                </c:pt>
                <c:pt idx="105">
                  <c:v>3.318299999999997</c:v>
                </c:pt>
                <c:pt idx="106">
                  <c:v>3.318299999999997</c:v>
                </c:pt>
                <c:pt idx="107">
                  <c:v>3.384</c:v>
                </c:pt>
                <c:pt idx="108">
                  <c:v>3.384</c:v>
                </c:pt>
                <c:pt idx="109">
                  <c:v>3.5811</c:v>
                </c:pt>
                <c:pt idx="110">
                  <c:v>3.5811</c:v>
                </c:pt>
                <c:pt idx="111">
                  <c:v>3.6468</c:v>
                </c:pt>
                <c:pt idx="112">
                  <c:v>3.6468</c:v>
                </c:pt>
                <c:pt idx="113">
                  <c:v>3.712499999999998</c:v>
                </c:pt>
                <c:pt idx="114">
                  <c:v>4.0</c:v>
                </c:pt>
                <c:pt idx="115">
                  <c:v>4.0082</c:v>
                </c:pt>
                <c:pt idx="116">
                  <c:v>4.0082</c:v>
                </c:pt>
                <c:pt idx="117">
                  <c:v>4.0739</c:v>
                </c:pt>
                <c:pt idx="118">
                  <c:v>4.0739</c:v>
                </c:pt>
                <c:pt idx="119">
                  <c:v>4.172499999999999</c:v>
                </c:pt>
                <c:pt idx="120">
                  <c:v>4.172499999999999</c:v>
                </c:pt>
                <c:pt idx="121">
                  <c:v>4.4025</c:v>
                </c:pt>
                <c:pt idx="122">
                  <c:v>4.501</c:v>
                </c:pt>
                <c:pt idx="123">
                  <c:v>4.501</c:v>
                </c:pt>
                <c:pt idx="124">
                  <c:v>4.5667</c:v>
                </c:pt>
                <c:pt idx="125">
                  <c:v>4.5667</c:v>
                </c:pt>
                <c:pt idx="126">
                  <c:v>4.5996</c:v>
                </c:pt>
                <c:pt idx="127">
                  <c:v>4.5996</c:v>
                </c:pt>
                <c:pt idx="128">
                  <c:v>4.698199999999994</c:v>
                </c:pt>
                <c:pt idx="129">
                  <c:v>4.698199999999994</c:v>
                </c:pt>
                <c:pt idx="130">
                  <c:v>4.698199999999994</c:v>
                </c:pt>
                <c:pt idx="131">
                  <c:v>5.0</c:v>
                </c:pt>
                <c:pt idx="132">
                  <c:v>5.2567</c:v>
                </c:pt>
                <c:pt idx="133">
                  <c:v>5.2567</c:v>
                </c:pt>
                <c:pt idx="134">
                  <c:v>5.4538</c:v>
                </c:pt>
                <c:pt idx="135">
                  <c:v>5.4538</c:v>
                </c:pt>
                <c:pt idx="136">
                  <c:v>5.979500000000003</c:v>
                </c:pt>
                <c:pt idx="137">
                  <c:v>5.979500000000003</c:v>
                </c:pt>
                <c:pt idx="138">
                  <c:v>6.0</c:v>
                </c:pt>
                <c:pt idx="139">
                  <c:v>6.110899999999996</c:v>
                </c:pt>
                <c:pt idx="140">
                  <c:v>6.110899999999996</c:v>
                </c:pt>
                <c:pt idx="141">
                  <c:v>6.1766</c:v>
                </c:pt>
                <c:pt idx="142">
                  <c:v>6.5708</c:v>
                </c:pt>
                <c:pt idx="143">
                  <c:v>6.5708</c:v>
                </c:pt>
                <c:pt idx="144">
                  <c:v>7.0</c:v>
                </c:pt>
                <c:pt idx="145">
                  <c:v>7.0637</c:v>
                </c:pt>
                <c:pt idx="146">
                  <c:v>7.0637</c:v>
                </c:pt>
                <c:pt idx="147">
                  <c:v>7.8193</c:v>
                </c:pt>
                <c:pt idx="148">
                  <c:v>8.0</c:v>
                </c:pt>
                <c:pt idx="149">
                  <c:v>8.115</c:v>
                </c:pt>
                <c:pt idx="150">
                  <c:v>8.115</c:v>
                </c:pt>
                <c:pt idx="151">
                  <c:v>9.0</c:v>
                </c:pt>
                <c:pt idx="152">
                  <c:v>9.133500000000001</c:v>
                </c:pt>
                <c:pt idx="153">
                  <c:v>9.133500000000001</c:v>
                </c:pt>
                <c:pt idx="154">
                  <c:v>9.856300000000002</c:v>
                </c:pt>
                <c:pt idx="155">
                  <c:v>9.856300000000002</c:v>
                </c:pt>
                <c:pt idx="156">
                  <c:v>9.889100000000002</c:v>
                </c:pt>
                <c:pt idx="157">
                  <c:v>9.889100000000002</c:v>
                </c:pt>
                <c:pt idx="158">
                  <c:v>10.0</c:v>
                </c:pt>
                <c:pt idx="159">
                  <c:v>10.1191</c:v>
                </c:pt>
                <c:pt idx="160">
                  <c:v>10.1191</c:v>
                </c:pt>
                <c:pt idx="161">
                  <c:v>10.1848</c:v>
                </c:pt>
                <c:pt idx="162">
                  <c:v>10.1848</c:v>
                </c:pt>
                <c:pt idx="163">
                  <c:v>10.7105</c:v>
                </c:pt>
                <c:pt idx="164">
                  <c:v>10.7105</c:v>
                </c:pt>
                <c:pt idx="165">
                  <c:v>10.8419</c:v>
                </c:pt>
                <c:pt idx="166">
                  <c:v>10.8419</c:v>
                </c:pt>
                <c:pt idx="167">
                  <c:v>11.0</c:v>
                </c:pt>
                <c:pt idx="168">
                  <c:v>11.36760000000002</c:v>
                </c:pt>
                <c:pt idx="169">
                  <c:v>11.36760000000002</c:v>
                </c:pt>
                <c:pt idx="170">
                  <c:v>12.0</c:v>
                </c:pt>
                <c:pt idx="171">
                  <c:v>12.35320000000001</c:v>
                </c:pt>
                <c:pt idx="172">
                  <c:v>12.35320000000001</c:v>
                </c:pt>
                <c:pt idx="173">
                  <c:v>12.4846</c:v>
                </c:pt>
                <c:pt idx="174">
                  <c:v>12.4846</c:v>
                </c:pt>
                <c:pt idx="175">
                  <c:v>13.0</c:v>
                </c:pt>
                <c:pt idx="176">
                  <c:v>13.306</c:v>
                </c:pt>
                <c:pt idx="177">
                  <c:v>13.306</c:v>
                </c:pt>
                <c:pt idx="178">
                  <c:v>14.0</c:v>
                </c:pt>
                <c:pt idx="179">
                  <c:v>14.423</c:v>
                </c:pt>
                <c:pt idx="180">
                  <c:v>14.423</c:v>
                </c:pt>
                <c:pt idx="181">
                  <c:v>14.5216</c:v>
                </c:pt>
                <c:pt idx="182">
                  <c:v>14.7515</c:v>
                </c:pt>
                <c:pt idx="183">
                  <c:v>14.7515</c:v>
                </c:pt>
                <c:pt idx="184">
                  <c:v>14.883</c:v>
                </c:pt>
                <c:pt idx="185">
                  <c:v>14.883</c:v>
                </c:pt>
                <c:pt idx="186">
                  <c:v>15.0</c:v>
                </c:pt>
                <c:pt idx="187">
                  <c:v>15.6057</c:v>
                </c:pt>
                <c:pt idx="188">
                  <c:v>15.6057</c:v>
                </c:pt>
                <c:pt idx="189">
                  <c:v>16.0</c:v>
                </c:pt>
                <c:pt idx="190">
                  <c:v>16.52569999999992</c:v>
                </c:pt>
                <c:pt idx="191">
                  <c:v>16.52569999999992</c:v>
                </c:pt>
                <c:pt idx="192">
                  <c:v>16.62419999999999</c:v>
                </c:pt>
                <c:pt idx="193">
                  <c:v>16.62419999999999</c:v>
                </c:pt>
                <c:pt idx="194">
                  <c:v>17.0</c:v>
                </c:pt>
                <c:pt idx="195">
                  <c:v>17.1828</c:v>
                </c:pt>
                <c:pt idx="196">
                  <c:v>17.1828</c:v>
                </c:pt>
                <c:pt idx="197">
                  <c:v>17.807</c:v>
                </c:pt>
                <c:pt idx="198">
                  <c:v>17.807</c:v>
                </c:pt>
                <c:pt idx="199">
                  <c:v>17.97129999999999</c:v>
                </c:pt>
                <c:pt idx="200">
                  <c:v>17.97129999999999</c:v>
                </c:pt>
                <c:pt idx="201">
                  <c:v>18.0</c:v>
                </c:pt>
                <c:pt idx="202">
                  <c:v>18.23410000000001</c:v>
                </c:pt>
                <c:pt idx="203">
                  <c:v>18.23410000000001</c:v>
                </c:pt>
                <c:pt idx="204">
                  <c:v>18.2669</c:v>
                </c:pt>
                <c:pt idx="205">
                  <c:v>18.2669</c:v>
                </c:pt>
                <c:pt idx="206">
                  <c:v>19.0</c:v>
                </c:pt>
                <c:pt idx="207">
                  <c:v>19.05539999999992</c:v>
                </c:pt>
                <c:pt idx="208">
                  <c:v>19.05539999999992</c:v>
                </c:pt>
                <c:pt idx="209">
                  <c:v>19.61400000000006</c:v>
                </c:pt>
                <c:pt idx="210">
                  <c:v>19.61400000000006</c:v>
                </c:pt>
                <c:pt idx="211">
                  <c:v>20.0</c:v>
                </c:pt>
                <c:pt idx="212">
                  <c:v>20.23819999999995</c:v>
                </c:pt>
                <c:pt idx="213">
                  <c:v>20.23819999999995</c:v>
                </c:pt>
                <c:pt idx="214">
                  <c:v>20.46819999999988</c:v>
                </c:pt>
                <c:pt idx="215">
                  <c:v>20.46819999999988</c:v>
                </c:pt>
                <c:pt idx="216">
                  <c:v>21.0</c:v>
                </c:pt>
                <c:pt idx="217">
                  <c:v>22.0</c:v>
                </c:pt>
                <c:pt idx="218">
                  <c:v>22.6037</c:v>
                </c:pt>
                <c:pt idx="219">
                  <c:v>22.6037</c:v>
                </c:pt>
                <c:pt idx="220">
                  <c:v>22.80079999999992</c:v>
                </c:pt>
                <c:pt idx="221">
                  <c:v>22.96509999999988</c:v>
                </c:pt>
                <c:pt idx="222">
                  <c:v>22.96509999999988</c:v>
                </c:pt>
                <c:pt idx="223">
                  <c:v>23.0</c:v>
                </c:pt>
                <c:pt idx="224">
                  <c:v>23.03079999999999</c:v>
                </c:pt>
                <c:pt idx="225">
                  <c:v>23.03079999999999</c:v>
                </c:pt>
                <c:pt idx="226">
                  <c:v>23.09649999999992</c:v>
                </c:pt>
                <c:pt idx="227">
                  <c:v>23.09649999999992</c:v>
                </c:pt>
                <c:pt idx="228">
                  <c:v>23.1294</c:v>
                </c:pt>
                <c:pt idx="229">
                  <c:v>23.3593</c:v>
                </c:pt>
                <c:pt idx="230">
                  <c:v>23.4579</c:v>
                </c:pt>
                <c:pt idx="231">
                  <c:v>23.52359999999992</c:v>
                </c:pt>
                <c:pt idx="232">
                  <c:v>23.6879</c:v>
                </c:pt>
                <c:pt idx="233">
                  <c:v>23.72069999999992</c:v>
                </c:pt>
                <c:pt idx="234">
                  <c:v>23.72069999999992</c:v>
                </c:pt>
                <c:pt idx="235">
                  <c:v>23.72069999999992</c:v>
                </c:pt>
                <c:pt idx="236">
                  <c:v>23.78639999999992</c:v>
                </c:pt>
                <c:pt idx="237">
                  <c:v>23.81929999999999</c:v>
                </c:pt>
                <c:pt idx="238">
                  <c:v>23.81929999999999</c:v>
                </c:pt>
                <c:pt idx="239">
                  <c:v>24.0</c:v>
                </c:pt>
                <c:pt idx="240">
                  <c:v>24.08209999999992</c:v>
                </c:pt>
                <c:pt idx="241">
                  <c:v>24.115</c:v>
                </c:pt>
                <c:pt idx="242">
                  <c:v>24.2136</c:v>
                </c:pt>
                <c:pt idx="243">
                  <c:v>24.2136</c:v>
                </c:pt>
                <c:pt idx="244">
                  <c:v>24.2136</c:v>
                </c:pt>
                <c:pt idx="245">
                  <c:v>24.3121</c:v>
                </c:pt>
                <c:pt idx="246">
                  <c:v>24.37780000000006</c:v>
                </c:pt>
                <c:pt idx="247">
                  <c:v>24.60780000000006</c:v>
                </c:pt>
                <c:pt idx="248">
                  <c:v>25.0</c:v>
                </c:pt>
                <c:pt idx="249">
                  <c:v>25.00209999999992</c:v>
                </c:pt>
                <c:pt idx="250">
                  <c:v>25.00209999999992</c:v>
                </c:pt>
                <c:pt idx="251">
                  <c:v>25.13350000000001</c:v>
                </c:pt>
                <c:pt idx="252">
                  <c:v>25.1663</c:v>
                </c:pt>
                <c:pt idx="253">
                  <c:v>25.29769999999992</c:v>
                </c:pt>
                <c:pt idx="254">
                  <c:v>25.3963</c:v>
                </c:pt>
                <c:pt idx="255">
                  <c:v>25.3963</c:v>
                </c:pt>
                <c:pt idx="256">
                  <c:v>25.3963</c:v>
                </c:pt>
                <c:pt idx="257">
                  <c:v>25.59339999999994</c:v>
                </c:pt>
                <c:pt idx="258">
                  <c:v>25.59339999999994</c:v>
                </c:pt>
                <c:pt idx="259">
                  <c:v>25.82339999999999</c:v>
                </c:pt>
                <c:pt idx="260">
                  <c:v>26.0</c:v>
                </c:pt>
                <c:pt idx="261">
                  <c:v>26.2177</c:v>
                </c:pt>
                <c:pt idx="262">
                  <c:v>26.31619999999999</c:v>
                </c:pt>
                <c:pt idx="263">
                  <c:v>26.31619999999999</c:v>
                </c:pt>
                <c:pt idx="264">
                  <c:v>26.67760000000001</c:v>
                </c:pt>
                <c:pt idx="265">
                  <c:v>26.67760000000001</c:v>
                </c:pt>
                <c:pt idx="266">
                  <c:v>26.77619999999999</c:v>
                </c:pt>
                <c:pt idx="267">
                  <c:v>26.77619999999999</c:v>
                </c:pt>
                <c:pt idx="268">
                  <c:v>26.809</c:v>
                </c:pt>
                <c:pt idx="269">
                  <c:v>27.0</c:v>
                </c:pt>
                <c:pt idx="270">
                  <c:v>28.0</c:v>
                </c:pt>
                <c:pt idx="271">
                  <c:v>28.28749999999992</c:v>
                </c:pt>
                <c:pt idx="272">
                  <c:v>28.48459999999992</c:v>
                </c:pt>
                <c:pt idx="273">
                  <c:v>28.5503</c:v>
                </c:pt>
                <c:pt idx="274">
                  <c:v>28.5503</c:v>
                </c:pt>
                <c:pt idx="275">
                  <c:v>28.7146</c:v>
                </c:pt>
                <c:pt idx="276">
                  <c:v>28.7146</c:v>
                </c:pt>
                <c:pt idx="277">
                  <c:v>28.8131</c:v>
                </c:pt>
                <c:pt idx="278">
                  <c:v>28.8131</c:v>
                </c:pt>
                <c:pt idx="279">
                  <c:v>28.87890000000001</c:v>
                </c:pt>
                <c:pt idx="280">
                  <c:v>28.87890000000001</c:v>
                </c:pt>
                <c:pt idx="281">
                  <c:v>29.0</c:v>
                </c:pt>
                <c:pt idx="282">
                  <c:v>29.2402</c:v>
                </c:pt>
                <c:pt idx="283">
                  <c:v>29.2402</c:v>
                </c:pt>
                <c:pt idx="284">
                  <c:v>29.40449999999992</c:v>
                </c:pt>
                <c:pt idx="285">
                  <c:v>29.40449999999992</c:v>
                </c:pt>
                <c:pt idx="286">
                  <c:v>30.0</c:v>
                </c:pt>
                <c:pt idx="287">
                  <c:v>30.02869999999992</c:v>
                </c:pt>
                <c:pt idx="288">
                  <c:v>30.02869999999992</c:v>
                </c:pt>
                <c:pt idx="289">
                  <c:v>30.25869999999992</c:v>
                </c:pt>
                <c:pt idx="290">
                  <c:v>30.25869999999992</c:v>
                </c:pt>
                <c:pt idx="291">
                  <c:v>30.29159999999992</c:v>
                </c:pt>
                <c:pt idx="292">
                  <c:v>30.29159999999992</c:v>
                </c:pt>
                <c:pt idx="293">
                  <c:v>30.58729999999994</c:v>
                </c:pt>
                <c:pt idx="294">
                  <c:v>30.58729999999994</c:v>
                </c:pt>
                <c:pt idx="295">
                  <c:v>31.0</c:v>
                </c:pt>
                <c:pt idx="296">
                  <c:v>31.2772</c:v>
                </c:pt>
                <c:pt idx="297">
                  <c:v>31.2772</c:v>
                </c:pt>
                <c:pt idx="298">
                  <c:v>31.44149999999992</c:v>
                </c:pt>
                <c:pt idx="299">
                  <c:v>31.44149999999992</c:v>
                </c:pt>
                <c:pt idx="300">
                  <c:v>31.86859999999992</c:v>
                </c:pt>
                <c:pt idx="301">
                  <c:v>31.86859999999992</c:v>
                </c:pt>
                <c:pt idx="302">
                  <c:v>31.9343</c:v>
                </c:pt>
                <c:pt idx="303">
                  <c:v>31.9343</c:v>
                </c:pt>
                <c:pt idx="304">
                  <c:v>32.0</c:v>
                </c:pt>
                <c:pt idx="305">
                  <c:v>32.3614</c:v>
                </c:pt>
                <c:pt idx="306">
                  <c:v>32.3614</c:v>
                </c:pt>
                <c:pt idx="307">
                  <c:v>32.78850000000001</c:v>
                </c:pt>
                <c:pt idx="308">
                  <c:v>32.78850000000001</c:v>
                </c:pt>
                <c:pt idx="309">
                  <c:v>32.8542</c:v>
                </c:pt>
                <c:pt idx="310">
                  <c:v>32.8542</c:v>
                </c:pt>
                <c:pt idx="311">
                  <c:v>33.0</c:v>
                </c:pt>
                <c:pt idx="312">
                  <c:v>33.4784</c:v>
                </c:pt>
                <c:pt idx="313">
                  <c:v>34.0</c:v>
                </c:pt>
                <c:pt idx="314">
                  <c:v>34.10270000000001</c:v>
                </c:pt>
                <c:pt idx="315">
                  <c:v>34.10270000000001</c:v>
                </c:pt>
                <c:pt idx="316">
                  <c:v>34.5626</c:v>
                </c:pt>
                <c:pt idx="317">
                  <c:v>34.5626</c:v>
                </c:pt>
                <c:pt idx="318">
                  <c:v>34.59550000000012</c:v>
                </c:pt>
                <c:pt idx="319">
                  <c:v>34.59550000000012</c:v>
                </c:pt>
                <c:pt idx="320">
                  <c:v>34.694</c:v>
                </c:pt>
                <c:pt idx="321">
                  <c:v>34.7269000000001</c:v>
                </c:pt>
                <c:pt idx="322">
                  <c:v>34.92400000000001</c:v>
                </c:pt>
                <c:pt idx="323">
                  <c:v>34.9897</c:v>
                </c:pt>
                <c:pt idx="324">
                  <c:v>35.0</c:v>
                </c:pt>
                <c:pt idx="325">
                  <c:v>35.154</c:v>
                </c:pt>
                <c:pt idx="326">
                  <c:v>35.2197</c:v>
                </c:pt>
                <c:pt idx="327">
                  <c:v>35.2526</c:v>
                </c:pt>
                <c:pt idx="328">
                  <c:v>35.5154</c:v>
                </c:pt>
                <c:pt idx="329">
                  <c:v>35.5811</c:v>
                </c:pt>
                <c:pt idx="330">
                  <c:v>35.64680000000001</c:v>
                </c:pt>
                <c:pt idx="331">
                  <c:v>35.71250000000001</c:v>
                </c:pt>
                <c:pt idx="332">
                  <c:v>35.71250000000001</c:v>
                </c:pt>
                <c:pt idx="333">
                  <c:v>35.74540000000001</c:v>
                </c:pt>
                <c:pt idx="334">
                  <c:v>35.77820000000001</c:v>
                </c:pt>
                <c:pt idx="335">
                  <c:v>35.77820000000001</c:v>
                </c:pt>
                <c:pt idx="336">
                  <c:v>35.8439</c:v>
                </c:pt>
                <c:pt idx="337">
                  <c:v>35.8768</c:v>
                </c:pt>
                <c:pt idx="338">
                  <c:v>35.9425</c:v>
                </c:pt>
                <c:pt idx="339">
                  <c:v>36.0</c:v>
                </c:pt>
                <c:pt idx="340">
                  <c:v>36.0082</c:v>
                </c:pt>
                <c:pt idx="341">
                  <c:v>36.1396</c:v>
                </c:pt>
                <c:pt idx="342">
                  <c:v>36.271</c:v>
                </c:pt>
                <c:pt idx="343">
                  <c:v>36.271</c:v>
                </c:pt>
                <c:pt idx="344">
                  <c:v>36.271</c:v>
                </c:pt>
                <c:pt idx="345">
                  <c:v>36.3039</c:v>
                </c:pt>
                <c:pt idx="346">
                  <c:v>36.3368</c:v>
                </c:pt>
                <c:pt idx="347">
                  <c:v>36.36960000000001</c:v>
                </c:pt>
                <c:pt idx="348">
                  <c:v>36.4682</c:v>
                </c:pt>
                <c:pt idx="349">
                  <c:v>36.4682</c:v>
                </c:pt>
                <c:pt idx="350">
                  <c:v>36.4682</c:v>
                </c:pt>
                <c:pt idx="351">
                  <c:v>36.5339</c:v>
                </c:pt>
                <c:pt idx="352">
                  <c:v>36.56670000000001</c:v>
                </c:pt>
                <c:pt idx="353">
                  <c:v>36.66530000000012</c:v>
                </c:pt>
                <c:pt idx="354">
                  <c:v>36.6982000000001</c:v>
                </c:pt>
                <c:pt idx="355">
                  <c:v>36.6982000000001</c:v>
                </c:pt>
                <c:pt idx="356">
                  <c:v>36.6982000000001</c:v>
                </c:pt>
                <c:pt idx="357">
                  <c:v>36.731</c:v>
                </c:pt>
                <c:pt idx="358">
                  <c:v>36.79670000000012</c:v>
                </c:pt>
                <c:pt idx="359">
                  <c:v>36.82960000000001</c:v>
                </c:pt>
                <c:pt idx="360">
                  <c:v>36.9281000000001</c:v>
                </c:pt>
                <c:pt idx="361">
                  <c:v>36.96100000000001</c:v>
                </c:pt>
                <c:pt idx="362">
                  <c:v>36.96100000000001</c:v>
                </c:pt>
                <c:pt idx="363">
                  <c:v>36.96100000000001</c:v>
                </c:pt>
                <c:pt idx="364">
                  <c:v>36.9938</c:v>
                </c:pt>
                <c:pt idx="365">
                  <c:v>37.0</c:v>
                </c:pt>
                <c:pt idx="366">
                  <c:v>37.02670000000001</c:v>
                </c:pt>
                <c:pt idx="367">
                  <c:v>37.0595</c:v>
                </c:pt>
                <c:pt idx="368">
                  <c:v>37.09240000000001</c:v>
                </c:pt>
                <c:pt idx="369">
                  <c:v>37.12530000000015</c:v>
                </c:pt>
                <c:pt idx="370">
                  <c:v>37.22380000000001</c:v>
                </c:pt>
                <c:pt idx="371">
                  <c:v>37.2567</c:v>
                </c:pt>
                <c:pt idx="372">
                  <c:v>37.28950000000001</c:v>
                </c:pt>
                <c:pt idx="373">
                  <c:v>37.3224</c:v>
                </c:pt>
                <c:pt idx="374">
                  <c:v>37.3224</c:v>
                </c:pt>
                <c:pt idx="375">
                  <c:v>37.3224</c:v>
                </c:pt>
                <c:pt idx="376">
                  <c:v>37.3552</c:v>
                </c:pt>
                <c:pt idx="377">
                  <c:v>37.3881</c:v>
                </c:pt>
                <c:pt idx="378">
                  <c:v>37.4209</c:v>
                </c:pt>
                <c:pt idx="379">
                  <c:v>37.4538</c:v>
                </c:pt>
                <c:pt idx="380">
                  <c:v>37.4867</c:v>
                </c:pt>
                <c:pt idx="381">
                  <c:v>37.5195</c:v>
                </c:pt>
                <c:pt idx="382">
                  <c:v>37.6838</c:v>
                </c:pt>
                <c:pt idx="383">
                  <c:v>37.6838</c:v>
                </c:pt>
                <c:pt idx="384">
                  <c:v>37.74950000000001</c:v>
                </c:pt>
                <c:pt idx="385">
                  <c:v>37.74950000000001</c:v>
                </c:pt>
                <c:pt idx="386">
                  <c:v>37.78230000000006</c:v>
                </c:pt>
                <c:pt idx="387">
                  <c:v>37.9466</c:v>
                </c:pt>
                <c:pt idx="388">
                  <c:v>38.0</c:v>
                </c:pt>
                <c:pt idx="389">
                  <c:v>38.0452</c:v>
                </c:pt>
                <c:pt idx="390">
                  <c:v>38.078</c:v>
                </c:pt>
                <c:pt idx="391">
                  <c:v>38.27520000000001</c:v>
                </c:pt>
                <c:pt idx="392">
                  <c:v>38.3737</c:v>
                </c:pt>
                <c:pt idx="393">
                  <c:v>38.3737</c:v>
                </c:pt>
                <c:pt idx="394">
                  <c:v>38.47230000000001</c:v>
                </c:pt>
                <c:pt idx="395">
                  <c:v>38.6694</c:v>
                </c:pt>
                <c:pt idx="396">
                  <c:v>39.0</c:v>
                </c:pt>
                <c:pt idx="397">
                  <c:v>39.16220000000001</c:v>
                </c:pt>
                <c:pt idx="398">
                  <c:v>39.3265</c:v>
                </c:pt>
                <c:pt idx="399">
                  <c:v>39.3265</c:v>
                </c:pt>
                <c:pt idx="400">
                  <c:v>39.4251000000001</c:v>
                </c:pt>
                <c:pt idx="401">
                  <c:v>40.0</c:v>
                </c:pt>
                <c:pt idx="402">
                  <c:v>40.0164</c:v>
                </c:pt>
                <c:pt idx="403">
                  <c:v>40.0164</c:v>
                </c:pt>
                <c:pt idx="404">
                  <c:v>40.0164</c:v>
                </c:pt>
                <c:pt idx="405">
                  <c:v>40.0493</c:v>
                </c:pt>
                <c:pt idx="406">
                  <c:v>40.1478</c:v>
                </c:pt>
                <c:pt idx="407">
                  <c:v>40.345</c:v>
                </c:pt>
                <c:pt idx="408">
                  <c:v>40.345</c:v>
                </c:pt>
                <c:pt idx="409">
                  <c:v>40.5749</c:v>
                </c:pt>
                <c:pt idx="410">
                  <c:v>40.8049</c:v>
                </c:pt>
                <c:pt idx="411">
                  <c:v>41.0</c:v>
                </c:pt>
                <c:pt idx="412">
                  <c:v>42.0</c:v>
                </c:pt>
                <c:pt idx="413">
                  <c:v>42.3491</c:v>
                </c:pt>
                <c:pt idx="414">
                  <c:v>42.6119</c:v>
                </c:pt>
                <c:pt idx="415">
                  <c:v>43.0</c:v>
                </c:pt>
                <c:pt idx="416">
                  <c:v>43.2361000000001</c:v>
                </c:pt>
                <c:pt idx="417">
                  <c:v>43.3018</c:v>
                </c:pt>
                <c:pt idx="418">
                  <c:v>43.4333</c:v>
                </c:pt>
                <c:pt idx="419">
                  <c:v>43.4333</c:v>
                </c:pt>
                <c:pt idx="420">
                  <c:v>43.46610000000001</c:v>
                </c:pt>
                <c:pt idx="421">
                  <c:v>43.7618</c:v>
                </c:pt>
                <c:pt idx="422">
                  <c:v>43.7618</c:v>
                </c:pt>
                <c:pt idx="423">
                  <c:v>43.86040000000001</c:v>
                </c:pt>
                <c:pt idx="424">
                  <c:v>43.86040000000001</c:v>
                </c:pt>
                <c:pt idx="425">
                  <c:v>44.0</c:v>
                </c:pt>
                <c:pt idx="426">
                  <c:v>44.4517</c:v>
                </c:pt>
                <c:pt idx="427">
                  <c:v>44.9774</c:v>
                </c:pt>
                <c:pt idx="428">
                  <c:v>45.0</c:v>
                </c:pt>
                <c:pt idx="429">
                  <c:v>45.076</c:v>
                </c:pt>
                <c:pt idx="430">
                  <c:v>45.076</c:v>
                </c:pt>
                <c:pt idx="431">
                  <c:v>45.2074</c:v>
                </c:pt>
                <c:pt idx="432">
                  <c:v>45.27310000000006</c:v>
                </c:pt>
                <c:pt idx="433">
                  <c:v>45.27310000000006</c:v>
                </c:pt>
                <c:pt idx="434">
                  <c:v>45.5688</c:v>
                </c:pt>
                <c:pt idx="435">
                  <c:v>45.5688</c:v>
                </c:pt>
                <c:pt idx="436">
                  <c:v>46.0</c:v>
                </c:pt>
                <c:pt idx="437">
                  <c:v>46.09450000000001</c:v>
                </c:pt>
                <c:pt idx="438">
                  <c:v>46.3244</c:v>
                </c:pt>
                <c:pt idx="439">
                  <c:v>46.52160000000001</c:v>
                </c:pt>
                <c:pt idx="440">
                  <c:v>46.5873</c:v>
                </c:pt>
                <c:pt idx="441">
                  <c:v>46.9487</c:v>
                </c:pt>
                <c:pt idx="442">
                  <c:v>46.9815</c:v>
                </c:pt>
                <c:pt idx="443">
                  <c:v>47.0</c:v>
                </c:pt>
                <c:pt idx="444">
                  <c:v>47.0144</c:v>
                </c:pt>
                <c:pt idx="445">
                  <c:v>47.57290000000001</c:v>
                </c:pt>
                <c:pt idx="446">
                  <c:v>47.7372</c:v>
                </c:pt>
                <c:pt idx="447">
                  <c:v>47.8686</c:v>
                </c:pt>
                <c:pt idx="448">
                  <c:v>48.0</c:v>
                </c:pt>
                <c:pt idx="449">
                  <c:v>48.0657000000001</c:v>
                </c:pt>
                <c:pt idx="450">
                  <c:v>48.16430000000001</c:v>
                </c:pt>
                <c:pt idx="451">
                  <c:v>48.29570000000015</c:v>
                </c:pt>
                <c:pt idx="452">
                  <c:v>48.32850000000001</c:v>
                </c:pt>
                <c:pt idx="453">
                  <c:v>48.7556</c:v>
                </c:pt>
                <c:pt idx="454">
                  <c:v>48.8214</c:v>
                </c:pt>
                <c:pt idx="455">
                  <c:v>48.98560000000001</c:v>
                </c:pt>
                <c:pt idx="456">
                  <c:v>49.0</c:v>
                </c:pt>
                <c:pt idx="457">
                  <c:v>49.0842</c:v>
                </c:pt>
                <c:pt idx="458">
                  <c:v>49.1499</c:v>
                </c:pt>
                <c:pt idx="459">
                  <c:v>49.2485000000001</c:v>
                </c:pt>
                <c:pt idx="460">
                  <c:v>49.64270000000001</c:v>
                </c:pt>
                <c:pt idx="461">
                  <c:v>50.0</c:v>
                </c:pt>
                <c:pt idx="462">
                  <c:v>50.29980000000001</c:v>
                </c:pt>
                <c:pt idx="463">
                  <c:v>51.0</c:v>
                </c:pt>
                <c:pt idx="464">
                  <c:v>51.08830000000001</c:v>
                </c:pt>
                <c:pt idx="465">
                  <c:v>51.2854</c:v>
                </c:pt>
                <c:pt idx="466">
                  <c:v>51.2854</c:v>
                </c:pt>
                <c:pt idx="467">
                  <c:v>52.0</c:v>
                </c:pt>
                <c:pt idx="468">
                  <c:v>53.0</c:v>
                </c:pt>
                <c:pt idx="469">
                  <c:v>53.6509</c:v>
                </c:pt>
                <c:pt idx="470">
                  <c:v>54.0</c:v>
                </c:pt>
                <c:pt idx="471">
                  <c:v>55.0</c:v>
                </c:pt>
                <c:pt idx="472">
                  <c:v>55.5565</c:v>
                </c:pt>
                <c:pt idx="473">
                  <c:v>55.5565</c:v>
                </c:pt>
                <c:pt idx="474">
                  <c:v>55.7207000000001</c:v>
                </c:pt>
                <c:pt idx="475">
                  <c:v>56.0</c:v>
                </c:pt>
                <c:pt idx="476">
                  <c:v>56.1478</c:v>
                </c:pt>
                <c:pt idx="477">
                  <c:v>57.0</c:v>
                </c:pt>
                <c:pt idx="478">
                  <c:v>57.7577</c:v>
                </c:pt>
                <c:pt idx="479">
                  <c:v>58.0</c:v>
                </c:pt>
                <c:pt idx="480">
                  <c:v>58.3162</c:v>
                </c:pt>
                <c:pt idx="481">
                  <c:v>59.0</c:v>
                </c:pt>
                <c:pt idx="482">
                  <c:v>59.8275</c:v>
                </c:pt>
                <c:pt idx="483">
                  <c:v>59.8275</c:v>
                </c:pt>
                <c:pt idx="484">
                  <c:v>60.0</c:v>
                </c:pt>
              </c:numCache>
            </c:numRef>
          </c:xVal>
          <c:yVal>
            <c:numRef>
              <c:f>'Event KM Data (ITT Cont)'!$L$3:$L$1000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0.0115</c:v>
                </c:pt>
                <c:pt idx="9">
                  <c:v>0.0115</c:v>
                </c:pt>
                <c:pt idx="10">
                  <c:v>0.0115</c:v>
                </c:pt>
                <c:pt idx="11">
                  <c:v>0.0115</c:v>
                </c:pt>
                <c:pt idx="12">
                  <c:v>0.0173</c:v>
                </c:pt>
                <c:pt idx="13">
                  <c:v>0.0173</c:v>
                </c:pt>
                <c:pt idx="14">
                  <c:v>0.0173</c:v>
                </c:pt>
                <c:pt idx="15">
                  <c:v>0.0173</c:v>
                </c:pt>
                <c:pt idx="16">
                  <c:v>0.0173</c:v>
                </c:pt>
                <c:pt idx="17">
                  <c:v>0.0231</c:v>
                </c:pt>
                <c:pt idx="18">
                  <c:v>0.0231</c:v>
                </c:pt>
                <c:pt idx="19">
                  <c:v>0.0289</c:v>
                </c:pt>
                <c:pt idx="20">
                  <c:v>0.0289</c:v>
                </c:pt>
                <c:pt idx="21">
                  <c:v>0.0289</c:v>
                </c:pt>
                <c:pt idx="22">
                  <c:v>0.0289</c:v>
                </c:pt>
                <c:pt idx="23">
                  <c:v>0.0289</c:v>
                </c:pt>
                <c:pt idx="24">
                  <c:v>0.0289</c:v>
                </c:pt>
                <c:pt idx="25">
                  <c:v>0.0289</c:v>
                </c:pt>
                <c:pt idx="26">
                  <c:v>0.0348</c:v>
                </c:pt>
                <c:pt idx="27">
                  <c:v>0.0348</c:v>
                </c:pt>
                <c:pt idx="28">
                  <c:v>0.0407</c:v>
                </c:pt>
                <c:pt idx="29">
                  <c:v>0.0407</c:v>
                </c:pt>
                <c:pt idx="30">
                  <c:v>0.0466</c:v>
                </c:pt>
                <c:pt idx="31">
                  <c:v>0.0466</c:v>
                </c:pt>
                <c:pt idx="32">
                  <c:v>0.0466</c:v>
                </c:pt>
                <c:pt idx="33">
                  <c:v>0.0466</c:v>
                </c:pt>
                <c:pt idx="34">
                  <c:v>0.0466</c:v>
                </c:pt>
                <c:pt idx="35">
                  <c:v>0.0466</c:v>
                </c:pt>
                <c:pt idx="36">
                  <c:v>0.0466</c:v>
                </c:pt>
                <c:pt idx="37">
                  <c:v>0.0466</c:v>
                </c:pt>
                <c:pt idx="38">
                  <c:v>0.0525</c:v>
                </c:pt>
                <c:pt idx="39">
                  <c:v>0.0525</c:v>
                </c:pt>
                <c:pt idx="40">
                  <c:v>0.0525</c:v>
                </c:pt>
                <c:pt idx="41">
                  <c:v>0.0525</c:v>
                </c:pt>
                <c:pt idx="42">
                  <c:v>0.0525</c:v>
                </c:pt>
                <c:pt idx="43">
                  <c:v>0.0585</c:v>
                </c:pt>
                <c:pt idx="44">
                  <c:v>0.0585</c:v>
                </c:pt>
                <c:pt idx="45">
                  <c:v>0.0585</c:v>
                </c:pt>
                <c:pt idx="46">
                  <c:v>0.0705</c:v>
                </c:pt>
                <c:pt idx="47">
                  <c:v>0.0705</c:v>
                </c:pt>
                <c:pt idx="48">
                  <c:v>0.0705</c:v>
                </c:pt>
                <c:pt idx="49">
                  <c:v>0.0705</c:v>
                </c:pt>
                <c:pt idx="50">
                  <c:v>0.0705</c:v>
                </c:pt>
                <c:pt idx="51">
                  <c:v>0.0705</c:v>
                </c:pt>
                <c:pt idx="52">
                  <c:v>0.0705</c:v>
                </c:pt>
                <c:pt idx="53">
                  <c:v>0.0705</c:v>
                </c:pt>
                <c:pt idx="54">
                  <c:v>0.0765</c:v>
                </c:pt>
                <c:pt idx="55">
                  <c:v>0.0765</c:v>
                </c:pt>
                <c:pt idx="56">
                  <c:v>0.0765</c:v>
                </c:pt>
                <c:pt idx="57">
                  <c:v>0.0765</c:v>
                </c:pt>
                <c:pt idx="58">
                  <c:v>0.0825</c:v>
                </c:pt>
                <c:pt idx="59">
                  <c:v>0.0825</c:v>
                </c:pt>
                <c:pt idx="60">
                  <c:v>0.0825</c:v>
                </c:pt>
                <c:pt idx="61">
                  <c:v>0.0825</c:v>
                </c:pt>
                <c:pt idx="62">
                  <c:v>0.0825</c:v>
                </c:pt>
                <c:pt idx="63">
                  <c:v>0.0886000000000002</c:v>
                </c:pt>
                <c:pt idx="64">
                  <c:v>0.0886000000000002</c:v>
                </c:pt>
                <c:pt idx="65">
                  <c:v>0.0886000000000002</c:v>
                </c:pt>
                <c:pt idx="66">
                  <c:v>0.0886000000000002</c:v>
                </c:pt>
                <c:pt idx="67">
                  <c:v>0.0886000000000002</c:v>
                </c:pt>
                <c:pt idx="68">
                  <c:v>0.0886000000000002</c:v>
                </c:pt>
                <c:pt idx="69">
                  <c:v>0.0886000000000002</c:v>
                </c:pt>
                <c:pt idx="70">
                  <c:v>0.0886000000000002</c:v>
                </c:pt>
                <c:pt idx="71">
                  <c:v>0.0886000000000002</c:v>
                </c:pt>
                <c:pt idx="72">
                  <c:v>0.0886000000000002</c:v>
                </c:pt>
                <c:pt idx="73">
                  <c:v>0.0886000000000002</c:v>
                </c:pt>
                <c:pt idx="74">
                  <c:v>0.0886000000000002</c:v>
                </c:pt>
                <c:pt idx="75">
                  <c:v>0.0947</c:v>
                </c:pt>
                <c:pt idx="76">
                  <c:v>0.0947</c:v>
                </c:pt>
                <c:pt idx="77">
                  <c:v>0.0947</c:v>
                </c:pt>
                <c:pt idx="78">
                  <c:v>0.0947</c:v>
                </c:pt>
                <c:pt idx="79">
                  <c:v>0.0947</c:v>
                </c:pt>
                <c:pt idx="80">
                  <c:v>0.1008</c:v>
                </c:pt>
                <c:pt idx="81">
                  <c:v>0.1008</c:v>
                </c:pt>
                <c:pt idx="82">
                  <c:v>0.1008</c:v>
                </c:pt>
                <c:pt idx="83">
                  <c:v>0.1008</c:v>
                </c:pt>
                <c:pt idx="84">
                  <c:v>0.1008</c:v>
                </c:pt>
                <c:pt idx="85">
                  <c:v>0.1008</c:v>
                </c:pt>
                <c:pt idx="86">
                  <c:v>0.1008</c:v>
                </c:pt>
                <c:pt idx="87">
                  <c:v>0.1008</c:v>
                </c:pt>
                <c:pt idx="88">
                  <c:v>0.1129</c:v>
                </c:pt>
                <c:pt idx="89">
                  <c:v>0.1129</c:v>
                </c:pt>
                <c:pt idx="90">
                  <c:v>0.1129</c:v>
                </c:pt>
                <c:pt idx="91">
                  <c:v>0.1129</c:v>
                </c:pt>
                <c:pt idx="92">
                  <c:v>0.1129</c:v>
                </c:pt>
                <c:pt idx="93">
                  <c:v>0.1129</c:v>
                </c:pt>
                <c:pt idx="94">
                  <c:v>0.1129</c:v>
                </c:pt>
                <c:pt idx="95">
                  <c:v>0.1129</c:v>
                </c:pt>
                <c:pt idx="96">
                  <c:v>0.1129</c:v>
                </c:pt>
                <c:pt idx="97">
                  <c:v>0.1129</c:v>
                </c:pt>
                <c:pt idx="98">
                  <c:v>0.1129</c:v>
                </c:pt>
                <c:pt idx="99">
                  <c:v>0.1129</c:v>
                </c:pt>
                <c:pt idx="100">
                  <c:v>0.1129</c:v>
                </c:pt>
                <c:pt idx="101">
                  <c:v>0.1129</c:v>
                </c:pt>
                <c:pt idx="102">
                  <c:v>0.1129</c:v>
                </c:pt>
                <c:pt idx="103">
                  <c:v>0.1129</c:v>
                </c:pt>
                <c:pt idx="104">
                  <c:v>0.1191</c:v>
                </c:pt>
                <c:pt idx="105">
                  <c:v>0.1191</c:v>
                </c:pt>
                <c:pt idx="106">
                  <c:v>0.1252</c:v>
                </c:pt>
                <c:pt idx="107">
                  <c:v>0.1252</c:v>
                </c:pt>
                <c:pt idx="108">
                  <c:v>0.1314</c:v>
                </c:pt>
                <c:pt idx="109">
                  <c:v>0.1314</c:v>
                </c:pt>
                <c:pt idx="110">
                  <c:v>0.1376</c:v>
                </c:pt>
                <c:pt idx="111">
                  <c:v>0.1376</c:v>
                </c:pt>
                <c:pt idx="112">
                  <c:v>0.1376</c:v>
                </c:pt>
                <c:pt idx="113">
                  <c:v>0.1376</c:v>
                </c:pt>
                <c:pt idx="114">
                  <c:v>0.1376</c:v>
                </c:pt>
                <c:pt idx="115">
                  <c:v>0.1376</c:v>
                </c:pt>
                <c:pt idx="116">
                  <c:v>0.1376</c:v>
                </c:pt>
                <c:pt idx="117">
                  <c:v>0.1376</c:v>
                </c:pt>
                <c:pt idx="118">
                  <c:v>0.1437</c:v>
                </c:pt>
                <c:pt idx="119">
                  <c:v>0.1437</c:v>
                </c:pt>
                <c:pt idx="120">
                  <c:v>0.1499</c:v>
                </c:pt>
                <c:pt idx="121">
                  <c:v>0.1499</c:v>
                </c:pt>
                <c:pt idx="122">
                  <c:v>0.1499</c:v>
                </c:pt>
                <c:pt idx="123">
                  <c:v>0.1561</c:v>
                </c:pt>
                <c:pt idx="124">
                  <c:v>0.1561</c:v>
                </c:pt>
                <c:pt idx="125">
                  <c:v>0.1561</c:v>
                </c:pt>
                <c:pt idx="126">
                  <c:v>0.1561</c:v>
                </c:pt>
                <c:pt idx="127">
                  <c:v>0.1623</c:v>
                </c:pt>
                <c:pt idx="128">
                  <c:v>0.1623</c:v>
                </c:pt>
                <c:pt idx="129">
                  <c:v>0.1685</c:v>
                </c:pt>
                <c:pt idx="130">
                  <c:v>0.1685</c:v>
                </c:pt>
                <c:pt idx="131">
                  <c:v>0.1685</c:v>
                </c:pt>
                <c:pt idx="132">
                  <c:v>0.1685</c:v>
                </c:pt>
                <c:pt idx="133">
                  <c:v>0.1685</c:v>
                </c:pt>
                <c:pt idx="134">
                  <c:v>0.1685</c:v>
                </c:pt>
                <c:pt idx="135">
                  <c:v>0.1747</c:v>
                </c:pt>
                <c:pt idx="136">
                  <c:v>0.1747</c:v>
                </c:pt>
                <c:pt idx="137">
                  <c:v>0.1747</c:v>
                </c:pt>
                <c:pt idx="138">
                  <c:v>0.1747</c:v>
                </c:pt>
                <c:pt idx="139">
                  <c:v>0.1747</c:v>
                </c:pt>
                <c:pt idx="140">
                  <c:v>0.1809</c:v>
                </c:pt>
                <c:pt idx="141">
                  <c:v>0.1809</c:v>
                </c:pt>
                <c:pt idx="142">
                  <c:v>0.1809</c:v>
                </c:pt>
                <c:pt idx="143">
                  <c:v>0.1872</c:v>
                </c:pt>
                <c:pt idx="144">
                  <c:v>0.1872</c:v>
                </c:pt>
                <c:pt idx="145">
                  <c:v>0.1872</c:v>
                </c:pt>
                <c:pt idx="146">
                  <c:v>0.1934</c:v>
                </c:pt>
                <c:pt idx="147">
                  <c:v>0.1934</c:v>
                </c:pt>
                <c:pt idx="148">
                  <c:v>0.1934</c:v>
                </c:pt>
                <c:pt idx="149">
                  <c:v>0.1934</c:v>
                </c:pt>
                <c:pt idx="150">
                  <c:v>0.1997</c:v>
                </c:pt>
                <c:pt idx="151">
                  <c:v>0.1997</c:v>
                </c:pt>
                <c:pt idx="152">
                  <c:v>0.1997</c:v>
                </c:pt>
                <c:pt idx="153">
                  <c:v>0.206</c:v>
                </c:pt>
                <c:pt idx="154">
                  <c:v>0.206</c:v>
                </c:pt>
                <c:pt idx="155">
                  <c:v>0.2123</c:v>
                </c:pt>
                <c:pt idx="156">
                  <c:v>0.2123</c:v>
                </c:pt>
                <c:pt idx="157">
                  <c:v>0.2123</c:v>
                </c:pt>
                <c:pt idx="158">
                  <c:v>0.2123</c:v>
                </c:pt>
                <c:pt idx="159">
                  <c:v>0.2123</c:v>
                </c:pt>
                <c:pt idx="160">
                  <c:v>0.2186</c:v>
                </c:pt>
                <c:pt idx="161">
                  <c:v>0.2186</c:v>
                </c:pt>
                <c:pt idx="162">
                  <c:v>0.2186</c:v>
                </c:pt>
                <c:pt idx="163">
                  <c:v>0.2186</c:v>
                </c:pt>
                <c:pt idx="164">
                  <c:v>0.2249</c:v>
                </c:pt>
                <c:pt idx="165">
                  <c:v>0.2249</c:v>
                </c:pt>
                <c:pt idx="166">
                  <c:v>0.2249</c:v>
                </c:pt>
                <c:pt idx="167">
                  <c:v>0.2249</c:v>
                </c:pt>
                <c:pt idx="168">
                  <c:v>0.2249</c:v>
                </c:pt>
                <c:pt idx="169">
                  <c:v>0.2312</c:v>
                </c:pt>
                <c:pt idx="170">
                  <c:v>0.2312</c:v>
                </c:pt>
                <c:pt idx="171">
                  <c:v>0.2312</c:v>
                </c:pt>
                <c:pt idx="172">
                  <c:v>0.2375</c:v>
                </c:pt>
                <c:pt idx="173">
                  <c:v>0.2375</c:v>
                </c:pt>
                <c:pt idx="174">
                  <c:v>0.2375</c:v>
                </c:pt>
                <c:pt idx="175">
                  <c:v>0.2375</c:v>
                </c:pt>
                <c:pt idx="176">
                  <c:v>0.2375</c:v>
                </c:pt>
                <c:pt idx="177">
                  <c:v>0.2438</c:v>
                </c:pt>
                <c:pt idx="178">
                  <c:v>0.2438</c:v>
                </c:pt>
                <c:pt idx="179">
                  <c:v>0.2438</c:v>
                </c:pt>
                <c:pt idx="180">
                  <c:v>0.2501</c:v>
                </c:pt>
                <c:pt idx="181">
                  <c:v>0.2501</c:v>
                </c:pt>
                <c:pt idx="182">
                  <c:v>0.2501</c:v>
                </c:pt>
                <c:pt idx="183">
                  <c:v>0.2564</c:v>
                </c:pt>
                <c:pt idx="184">
                  <c:v>0.2564</c:v>
                </c:pt>
                <c:pt idx="185">
                  <c:v>0.2564</c:v>
                </c:pt>
                <c:pt idx="186">
                  <c:v>0.2564</c:v>
                </c:pt>
                <c:pt idx="187">
                  <c:v>0.2564</c:v>
                </c:pt>
                <c:pt idx="188">
                  <c:v>0.2627</c:v>
                </c:pt>
                <c:pt idx="189">
                  <c:v>0.2627</c:v>
                </c:pt>
                <c:pt idx="190">
                  <c:v>0.2627</c:v>
                </c:pt>
                <c:pt idx="191">
                  <c:v>0.2627</c:v>
                </c:pt>
                <c:pt idx="192">
                  <c:v>0.2627</c:v>
                </c:pt>
                <c:pt idx="193">
                  <c:v>0.2627</c:v>
                </c:pt>
                <c:pt idx="194">
                  <c:v>0.2627</c:v>
                </c:pt>
                <c:pt idx="195">
                  <c:v>0.2627</c:v>
                </c:pt>
                <c:pt idx="196">
                  <c:v>0.2627</c:v>
                </c:pt>
                <c:pt idx="197">
                  <c:v>0.2627</c:v>
                </c:pt>
                <c:pt idx="198">
                  <c:v>0.2627</c:v>
                </c:pt>
                <c:pt idx="199">
                  <c:v>0.2627</c:v>
                </c:pt>
                <c:pt idx="200">
                  <c:v>0.269</c:v>
                </c:pt>
                <c:pt idx="201">
                  <c:v>0.269</c:v>
                </c:pt>
                <c:pt idx="202">
                  <c:v>0.269</c:v>
                </c:pt>
                <c:pt idx="203">
                  <c:v>0.2753</c:v>
                </c:pt>
                <c:pt idx="204">
                  <c:v>0.2753</c:v>
                </c:pt>
                <c:pt idx="205">
                  <c:v>0.2816</c:v>
                </c:pt>
                <c:pt idx="206">
                  <c:v>0.2816</c:v>
                </c:pt>
                <c:pt idx="207">
                  <c:v>0.2816</c:v>
                </c:pt>
                <c:pt idx="208">
                  <c:v>0.2879</c:v>
                </c:pt>
                <c:pt idx="209">
                  <c:v>0.2879</c:v>
                </c:pt>
                <c:pt idx="210">
                  <c:v>0.2942</c:v>
                </c:pt>
                <c:pt idx="211">
                  <c:v>0.2942</c:v>
                </c:pt>
                <c:pt idx="212">
                  <c:v>0.2942</c:v>
                </c:pt>
                <c:pt idx="213">
                  <c:v>0.3005</c:v>
                </c:pt>
                <c:pt idx="214">
                  <c:v>0.3005</c:v>
                </c:pt>
                <c:pt idx="215">
                  <c:v>0.3005</c:v>
                </c:pt>
                <c:pt idx="216">
                  <c:v>0.3005</c:v>
                </c:pt>
                <c:pt idx="217">
                  <c:v>0.3005</c:v>
                </c:pt>
                <c:pt idx="218">
                  <c:v>0.3005</c:v>
                </c:pt>
                <c:pt idx="219">
                  <c:v>0.3005</c:v>
                </c:pt>
                <c:pt idx="220">
                  <c:v>0.3005</c:v>
                </c:pt>
                <c:pt idx="221">
                  <c:v>0.3005</c:v>
                </c:pt>
                <c:pt idx="222">
                  <c:v>0.306900000000001</c:v>
                </c:pt>
                <c:pt idx="223">
                  <c:v>0.306900000000001</c:v>
                </c:pt>
                <c:pt idx="224">
                  <c:v>0.306900000000001</c:v>
                </c:pt>
                <c:pt idx="225">
                  <c:v>0.313300000000001</c:v>
                </c:pt>
                <c:pt idx="226">
                  <c:v>0.313300000000001</c:v>
                </c:pt>
                <c:pt idx="227">
                  <c:v>0.313300000000001</c:v>
                </c:pt>
                <c:pt idx="228">
                  <c:v>0.313300000000001</c:v>
                </c:pt>
                <c:pt idx="229">
                  <c:v>0.313300000000001</c:v>
                </c:pt>
                <c:pt idx="230">
                  <c:v>0.313300000000001</c:v>
                </c:pt>
                <c:pt idx="231">
                  <c:v>0.313300000000001</c:v>
                </c:pt>
                <c:pt idx="232">
                  <c:v>0.313300000000001</c:v>
                </c:pt>
                <c:pt idx="233">
                  <c:v>0.313300000000001</c:v>
                </c:pt>
                <c:pt idx="234">
                  <c:v>0.3197</c:v>
                </c:pt>
                <c:pt idx="235">
                  <c:v>0.3197</c:v>
                </c:pt>
                <c:pt idx="236">
                  <c:v>0.3197</c:v>
                </c:pt>
                <c:pt idx="237">
                  <c:v>0.3197</c:v>
                </c:pt>
                <c:pt idx="238">
                  <c:v>0.3197</c:v>
                </c:pt>
                <c:pt idx="239">
                  <c:v>0.3197</c:v>
                </c:pt>
                <c:pt idx="240">
                  <c:v>0.3197</c:v>
                </c:pt>
                <c:pt idx="241">
                  <c:v>0.3197</c:v>
                </c:pt>
                <c:pt idx="242">
                  <c:v>0.3197</c:v>
                </c:pt>
                <c:pt idx="243">
                  <c:v>0.326100000000001</c:v>
                </c:pt>
                <c:pt idx="244">
                  <c:v>0.326100000000001</c:v>
                </c:pt>
                <c:pt idx="245">
                  <c:v>0.326100000000001</c:v>
                </c:pt>
                <c:pt idx="246">
                  <c:v>0.326100000000001</c:v>
                </c:pt>
                <c:pt idx="247">
                  <c:v>0.326100000000001</c:v>
                </c:pt>
                <c:pt idx="248">
                  <c:v>0.326100000000001</c:v>
                </c:pt>
                <c:pt idx="249">
                  <c:v>0.326100000000001</c:v>
                </c:pt>
                <c:pt idx="250">
                  <c:v>0.332600000000001</c:v>
                </c:pt>
                <c:pt idx="251">
                  <c:v>0.332600000000001</c:v>
                </c:pt>
                <c:pt idx="252">
                  <c:v>0.332600000000001</c:v>
                </c:pt>
                <c:pt idx="253">
                  <c:v>0.332600000000001</c:v>
                </c:pt>
                <c:pt idx="254">
                  <c:v>0.332600000000001</c:v>
                </c:pt>
                <c:pt idx="255">
                  <c:v>0.332600000000001</c:v>
                </c:pt>
                <c:pt idx="256">
                  <c:v>0.332600000000001</c:v>
                </c:pt>
                <c:pt idx="257">
                  <c:v>0.332600000000001</c:v>
                </c:pt>
                <c:pt idx="258">
                  <c:v>0.339100000000001</c:v>
                </c:pt>
                <c:pt idx="259">
                  <c:v>0.339100000000001</c:v>
                </c:pt>
                <c:pt idx="260">
                  <c:v>0.339100000000001</c:v>
                </c:pt>
                <c:pt idx="261">
                  <c:v>0.339100000000001</c:v>
                </c:pt>
                <c:pt idx="262">
                  <c:v>0.339100000000001</c:v>
                </c:pt>
                <c:pt idx="263">
                  <c:v>0.3457</c:v>
                </c:pt>
                <c:pt idx="264">
                  <c:v>0.3457</c:v>
                </c:pt>
                <c:pt idx="265">
                  <c:v>0.3457</c:v>
                </c:pt>
                <c:pt idx="266">
                  <c:v>0.3457</c:v>
                </c:pt>
                <c:pt idx="267">
                  <c:v>0.3522</c:v>
                </c:pt>
                <c:pt idx="268">
                  <c:v>0.3522</c:v>
                </c:pt>
                <c:pt idx="269">
                  <c:v>0.3522</c:v>
                </c:pt>
                <c:pt idx="270">
                  <c:v>0.3522</c:v>
                </c:pt>
                <c:pt idx="271">
                  <c:v>0.3522</c:v>
                </c:pt>
                <c:pt idx="272">
                  <c:v>0.3522</c:v>
                </c:pt>
                <c:pt idx="273">
                  <c:v>0.3522</c:v>
                </c:pt>
                <c:pt idx="274">
                  <c:v>0.3522</c:v>
                </c:pt>
                <c:pt idx="275">
                  <c:v>0.3522</c:v>
                </c:pt>
                <c:pt idx="276">
                  <c:v>0.358900000000001</c:v>
                </c:pt>
                <c:pt idx="277">
                  <c:v>0.358900000000001</c:v>
                </c:pt>
                <c:pt idx="278">
                  <c:v>0.358900000000001</c:v>
                </c:pt>
                <c:pt idx="279">
                  <c:v>0.358900000000001</c:v>
                </c:pt>
                <c:pt idx="280">
                  <c:v>0.3656</c:v>
                </c:pt>
                <c:pt idx="281">
                  <c:v>0.3656</c:v>
                </c:pt>
                <c:pt idx="282">
                  <c:v>0.3656</c:v>
                </c:pt>
                <c:pt idx="283">
                  <c:v>0.3656</c:v>
                </c:pt>
                <c:pt idx="284">
                  <c:v>0.3656</c:v>
                </c:pt>
                <c:pt idx="285">
                  <c:v>0.3722</c:v>
                </c:pt>
                <c:pt idx="286">
                  <c:v>0.3722</c:v>
                </c:pt>
                <c:pt idx="287">
                  <c:v>0.3722</c:v>
                </c:pt>
                <c:pt idx="288">
                  <c:v>0.3722</c:v>
                </c:pt>
                <c:pt idx="289">
                  <c:v>0.3722</c:v>
                </c:pt>
                <c:pt idx="290">
                  <c:v>0.3722</c:v>
                </c:pt>
                <c:pt idx="291">
                  <c:v>0.3722</c:v>
                </c:pt>
                <c:pt idx="292">
                  <c:v>0.3722</c:v>
                </c:pt>
                <c:pt idx="293">
                  <c:v>0.3722</c:v>
                </c:pt>
                <c:pt idx="294">
                  <c:v>0.3722</c:v>
                </c:pt>
                <c:pt idx="295">
                  <c:v>0.3722</c:v>
                </c:pt>
                <c:pt idx="296">
                  <c:v>0.3722</c:v>
                </c:pt>
                <c:pt idx="297">
                  <c:v>0.378900000000001</c:v>
                </c:pt>
                <c:pt idx="298">
                  <c:v>0.378900000000001</c:v>
                </c:pt>
                <c:pt idx="299">
                  <c:v>0.378900000000001</c:v>
                </c:pt>
                <c:pt idx="300">
                  <c:v>0.378900000000001</c:v>
                </c:pt>
                <c:pt idx="301">
                  <c:v>0.378900000000001</c:v>
                </c:pt>
                <c:pt idx="302">
                  <c:v>0.378900000000001</c:v>
                </c:pt>
                <c:pt idx="303">
                  <c:v>0.385600000000001</c:v>
                </c:pt>
                <c:pt idx="304">
                  <c:v>0.385600000000001</c:v>
                </c:pt>
                <c:pt idx="305">
                  <c:v>0.385600000000001</c:v>
                </c:pt>
                <c:pt idx="306">
                  <c:v>0.392300000000001</c:v>
                </c:pt>
                <c:pt idx="307">
                  <c:v>0.392300000000001</c:v>
                </c:pt>
                <c:pt idx="308">
                  <c:v>0.392300000000001</c:v>
                </c:pt>
                <c:pt idx="309">
                  <c:v>0.392300000000001</c:v>
                </c:pt>
                <c:pt idx="310">
                  <c:v>0.392300000000001</c:v>
                </c:pt>
                <c:pt idx="311">
                  <c:v>0.392300000000001</c:v>
                </c:pt>
                <c:pt idx="312">
                  <c:v>0.392300000000001</c:v>
                </c:pt>
                <c:pt idx="313">
                  <c:v>0.392300000000001</c:v>
                </c:pt>
                <c:pt idx="314">
                  <c:v>0.392300000000001</c:v>
                </c:pt>
                <c:pt idx="315">
                  <c:v>0.392300000000001</c:v>
                </c:pt>
                <c:pt idx="316">
                  <c:v>0.392300000000001</c:v>
                </c:pt>
                <c:pt idx="317">
                  <c:v>0.399000000000001</c:v>
                </c:pt>
                <c:pt idx="318">
                  <c:v>0.399000000000001</c:v>
                </c:pt>
                <c:pt idx="319">
                  <c:v>0.4058</c:v>
                </c:pt>
                <c:pt idx="320">
                  <c:v>0.4058</c:v>
                </c:pt>
                <c:pt idx="321">
                  <c:v>0.4058</c:v>
                </c:pt>
                <c:pt idx="322">
                  <c:v>0.4058</c:v>
                </c:pt>
                <c:pt idx="323">
                  <c:v>0.4058</c:v>
                </c:pt>
                <c:pt idx="324">
                  <c:v>0.4058</c:v>
                </c:pt>
                <c:pt idx="325">
                  <c:v>0.4058</c:v>
                </c:pt>
                <c:pt idx="326">
                  <c:v>0.4058</c:v>
                </c:pt>
                <c:pt idx="327">
                  <c:v>0.4058</c:v>
                </c:pt>
                <c:pt idx="328">
                  <c:v>0.4058</c:v>
                </c:pt>
                <c:pt idx="329">
                  <c:v>0.4058</c:v>
                </c:pt>
                <c:pt idx="330">
                  <c:v>0.4058</c:v>
                </c:pt>
                <c:pt idx="331">
                  <c:v>0.4058</c:v>
                </c:pt>
                <c:pt idx="332">
                  <c:v>0.412800000000001</c:v>
                </c:pt>
                <c:pt idx="333">
                  <c:v>0.412800000000001</c:v>
                </c:pt>
                <c:pt idx="334">
                  <c:v>0.412800000000001</c:v>
                </c:pt>
                <c:pt idx="335">
                  <c:v>0.419800000000001</c:v>
                </c:pt>
                <c:pt idx="336">
                  <c:v>0.419800000000001</c:v>
                </c:pt>
                <c:pt idx="337">
                  <c:v>0.419800000000001</c:v>
                </c:pt>
                <c:pt idx="338">
                  <c:v>0.419800000000001</c:v>
                </c:pt>
                <c:pt idx="339">
                  <c:v>0.419800000000001</c:v>
                </c:pt>
                <c:pt idx="340">
                  <c:v>0.419800000000001</c:v>
                </c:pt>
                <c:pt idx="341">
                  <c:v>0.419800000000001</c:v>
                </c:pt>
                <c:pt idx="342">
                  <c:v>0.419800000000001</c:v>
                </c:pt>
                <c:pt idx="343">
                  <c:v>0.419800000000001</c:v>
                </c:pt>
                <c:pt idx="344">
                  <c:v>0.419800000000001</c:v>
                </c:pt>
                <c:pt idx="345">
                  <c:v>0.419800000000001</c:v>
                </c:pt>
                <c:pt idx="346">
                  <c:v>0.419800000000001</c:v>
                </c:pt>
                <c:pt idx="347">
                  <c:v>0.419800000000001</c:v>
                </c:pt>
                <c:pt idx="348">
                  <c:v>0.419800000000001</c:v>
                </c:pt>
                <c:pt idx="349">
                  <c:v>0.428</c:v>
                </c:pt>
                <c:pt idx="350">
                  <c:v>0.428</c:v>
                </c:pt>
                <c:pt idx="351">
                  <c:v>0.428</c:v>
                </c:pt>
                <c:pt idx="352">
                  <c:v>0.428</c:v>
                </c:pt>
                <c:pt idx="353">
                  <c:v>0.428</c:v>
                </c:pt>
                <c:pt idx="354">
                  <c:v>0.428</c:v>
                </c:pt>
                <c:pt idx="355">
                  <c:v>0.4367</c:v>
                </c:pt>
                <c:pt idx="356">
                  <c:v>0.4367</c:v>
                </c:pt>
                <c:pt idx="357">
                  <c:v>0.4367</c:v>
                </c:pt>
                <c:pt idx="358">
                  <c:v>0.4367</c:v>
                </c:pt>
                <c:pt idx="359">
                  <c:v>0.4367</c:v>
                </c:pt>
                <c:pt idx="360">
                  <c:v>0.4367</c:v>
                </c:pt>
                <c:pt idx="361">
                  <c:v>0.4367</c:v>
                </c:pt>
                <c:pt idx="362">
                  <c:v>0.4458</c:v>
                </c:pt>
                <c:pt idx="363">
                  <c:v>0.4458</c:v>
                </c:pt>
                <c:pt idx="364">
                  <c:v>0.4458</c:v>
                </c:pt>
                <c:pt idx="365">
                  <c:v>0.4458</c:v>
                </c:pt>
                <c:pt idx="366">
                  <c:v>0.4458</c:v>
                </c:pt>
                <c:pt idx="367">
                  <c:v>0.4458</c:v>
                </c:pt>
                <c:pt idx="368">
                  <c:v>0.4458</c:v>
                </c:pt>
                <c:pt idx="369">
                  <c:v>0.4458</c:v>
                </c:pt>
                <c:pt idx="370">
                  <c:v>0.4458</c:v>
                </c:pt>
                <c:pt idx="371">
                  <c:v>0.4458</c:v>
                </c:pt>
                <c:pt idx="372">
                  <c:v>0.4458</c:v>
                </c:pt>
                <c:pt idx="373">
                  <c:v>0.4458</c:v>
                </c:pt>
                <c:pt idx="374">
                  <c:v>0.4569</c:v>
                </c:pt>
                <c:pt idx="375">
                  <c:v>0.4569</c:v>
                </c:pt>
                <c:pt idx="376">
                  <c:v>0.4569</c:v>
                </c:pt>
                <c:pt idx="377">
                  <c:v>0.4569</c:v>
                </c:pt>
                <c:pt idx="378">
                  <c:v>0.4569</c:v>
                </c:pt>
                <c:pt idx="379">
                  <c:v>0.4569</c:v>
                </c:pt>
                <c:pt idx="380">
                  <c:v>0.4569</c:v>
                </c:pt>
                <c:pt idx="381">
                  <c:v>0.4569</c:v>
                </c:pt>
                <c:pt idx="382">
                  <c:v>0.4569</c:v>
                </c:pt>
                <c:pt idx="383">
                  <c:v>0.4719</c:v>
                </c:pt>
                <c:pt idx="384">
                  <c:v>0.4719</c:v>
                </c:pt>
                <c:pt idx="385">
                  <c:v>0.487</c:v>
                </c:pt>
                <c:pt idx="386">
                  <c:v>0.487</c:v>
                </c:pt>
                <c:pt idx="387">
                  <c:v>0.487</c:v>
                </c:pt>
                <c:pt idx="388">
                  <c:v>0.487</c:v>
                </c:pt>
                <c:pt idx="389">
                  <c:v>0.487</c:v>
                </c:pt>
                <c:pt idx="390">
                  <c:v>0.487</c:v>
                </c:pt>
                <c:pt idx="391">
                  <c:v>0.487</c:v>
                </c:pt>
                <c:pt idx="392">
                  <c:v>0.487</c:v>
                </c:pt>
                <c:pt idx="393">
                  <c:v>0.5041</c:v>
                </c:pt>
                <c:pt idx="394">
                  <c:v>0.5041</c:v>
                </c:pt>
                <c:pt idx="395">
                  <c:v>0.5041</c:v>
                </c:pt>
                <c:pt idx="396">
                  <c:v>0.5041</c:v>
                </c:pt>
                <c:pt idx="397">
                  <c:v>0.5041</c:v>
                </c:pt>
                <c:pt idx="398">
                  <c:v>0.5041</c:v>
                </c:pt>
                <c:pt idx="399">
                  <c:v>0.5041</c:v>
                </c:pt>
                <c:pt idx="400">
                  <c:v>0.5041</c:v>
                </c:pt>
                <c:pt idx="401">
                  <c:v>0.5041</c:v>
                </c:pt>
                <c:pt idx="402">
                  <c:v>0.5041</c:v>
                </c:pt>
                <c:pt idx="403">
                  <c:v>0.5041</c:v>
                </c:pt>
                <c:pt idx="404">
                  <c:v>0.5041</c:v>
                </c:pt>
                <c:pt idx="405">
                  <c:v>0.5041</c:v>
                </c:pt>
                <c:pt idx="406">
                  <c:v>0.5041</c:v>
                </c:pt>
                <c:pt idx="407">
                  <c:v>0.5041</c:v>
                </c:pt>
                <c:pt idx="408">
                  <c:v>0.524</c:v>
                </c:pt>
                <c:pt idx="409">
                  <c:v>0.524</c:v>
                </c:pt>
                <c:pt idx="410">
                  <c:v>0.524</c:v>
                </c:pt>
                <c:pt idx="411">
                  <c:v>0.524</c:v>
                </c:pt>
                <c:pt idx="412">
                  <c:v>0.524</c:v>
                </c:pt>
                <c:pt idx="413">
                  <c:v>0.524</c:v>
                </c:pt>
                <c:pt idx="414">
                  <c:v>0.524</c:v>
                </c:pt>
                <c:pt idx="415">
                  <c:v>0.524</c:v>
                </c:pt>
                <c:pt idx="416">
                  <c:v>0.524</c:v>
                </c:pt>
                <c:pt idx="417">
                  <c:v>0.524</c:v>
                </c:pt>
                <c:pt idx="418">
                  <c:v>0.524</c:v>
                </c:pt>
                <c:pt idx="419">
                  <c:v>0.524</c:v>
                </c:pt>
                <c:pt idx="420">
                  <c:v>0.524</c:v>
                </c:pt>
                <c:pt idx="421">
                  <c:v>0.524</c:v>
                </c:pt>
                <c:pt idx="422">
                  <c:v>0.524</c:v>
                </c:pt>
                <c:pt idx="423">
                  <c:v>0.524</c:v>
                </c:pt>
                <c:pt idx="424">
                  <c:v>0.524</c:v>
                </c:pt>
                <c:pt idx="425">
                  <c:v>0.524</c:v>
                </c:pt>
                <c:pt idx="426">
                  <c:v>0.524</c:v>
                </c:pt>
                <c:pt idx="427">
                  <c:v>0.524</c:v>
                </c:pt>
                <c:pt idx="428">
                  <c:v>0.524</c:v>
                </c:pt>
                <c:pt idx="429">
                  <c:v>0.524</c:v>
                </c:pt>
                <c:pt idx="430">
                  <c:v>0.524</c:v>
                </c:pt>
                <c:pt idx="431">
                  <c:v>0.524</c:v>
                </c:pt>
                <c:pt idx="432">
                  <c:v>0.524</c:v>
                </c:pt>
                <c:pt idx="433">
                  <c:v>0.5478</c:v>
                </c:pt>
                <c:pt idx="434">
                  <c:v>0.5478</c:v>
                </c:pt>
                <c:pt idx="435">
                  <c:v>0.571600000000002</c:v>
                </c:pt>
                <c:pt idx="436">
                  <c:v>0.571600000000002</c:v>
                </c:pt>
                <c:pt idx="437">
                  <c:v>0.571600000000002</c:v>
                </c:pt>
                <c:pt idx="438">
                  <c:v>0.571600000000002</c:v>
                </c:pt>
                <c:pt idx="439">
                  <c:v>0.571600000000002</c:v>
                </c:pt>
                <c:pt idx="440">
                  <c:v>0.571600000000002</c:v>
                </c:pt>
                <c:pt idx="441">
                  <c:v>0.571600000000002</c:v>
                </c:pt>
                <c:pt idx="442">
                  <c:v>0.571600000000002</c:v>
                </c:pt>
                <c:pt idx="443">
                  <c:v>0.571600000000002</c:v>
                </c:pt>
                <c:pt idx="444">
                  <c:v>0.571600000000002</c:v>
                </c:pt>
                <c:pt idx="445">
                  <c:v>0.571600000000002</c:v>
                </c:pt>
                <c:pt idx="446">
                  <c:v>0.571600000000002</c:v>
                </c:pt>
                <c:pt idx="447">
                  <c:v>0.571600000000002</c:v>
                </c:pt>
                <c:pt idx="448">
                  <c:v>0.571600000000002</c:v>
                </c:pt>
                <c:pt idx="449">
                  <c:v>0.571600000000002</c:v>
                </c:pt>
                <c:pt idx="450">
                  <c:v>0.571600000000002</c:v>
                </c:pt>
                <c:pt idx="451">
                  <c:v>0.571600000000002</c:v>
                </c:pt>
                <c:pt idx="452">
                  <c:v>0.571600000000002</c:v>
                </c:pt>
                <c:pt idx="453">
                  <c:v>0.571600000000002</c:v>
                </c:pt>
                <c:pt idx="454">
                  <c:v>0.571600000000002</c:v>
                </c:pt>
                <c:pt idx="455">
                  <c:v>0.571600000000002</c:v>
                </c:pt>
                <c:pt idx="456">
                  <c:v>0.571600000000002</c:v>
                </c:pt>
                <c:pt idx="457">
                  <c:v>0.571600000000002</c:v>
                </c:pt>
                <c:pt idx="458">
                  <c:v>0.571600000000002</c:v>
                </c:pt>
                <c:pt idx="459">
                  <c:v>0.571600000000002</c:v>
                </c:pt>
                <c:pt idx="460">
                  <c:v>0.571600000000002</c:v>
                </c:pt>
                <c:pt idx="461">
                  <c:v>0.571600000000002</c:v>
                </c:pt>
                <c:pt idx="462">
                  <c:v>0.571600000000002</c:v>
                </c:pt>
                <c:pt idx="463">
                  <c:v>0.571600000000002</c:v>
                </c:pt>
                <c:pt idx="464">
                  <c:v>0.571600000000002</c:v>
                </c:pt>
                <c:pt idx="465">
                  <c:v>0.571600000000002</c:v>
                </c:pt>
                <c:pt idx="466">
                  <c:v>0.7144</c:v>
                </c:pt>
                <c:pt idx="467">
                  <c:v>0.7144</c:v>
                </c:pt>
                <c:pt idx="468">
                  <c:v>0.7144</c:v>
                </c:pt>
                <c:pt idx="469">
                  <c:v>0.7144</c:v>
                </c:pt>
                <c:pt idx="470">
                  <c:v>0.7144</c:v>
                </c:pt>
                <c:pt idx="471">
                  <c:v>0.7144</c:v>
                </c:pt>
                <c:pt idx="472">
                  <c:v>0.7144</c:v>
                </c:pt>
                <c:pt idx="473">
                  <c:v>0.7144</c:v>
                </c:pt>
                <c:pt idx="474">
                  <c:v>0.7144</c:v>
                </c:pt>
                <c:pt idx="475">
                  <c:v>0.7144</c:v>
                </c:pt>
                <c:pt idx="476">
                  <c:v>0.7144</c:v>
                </c:pt>
                <c:pt idx="477">
                  <c:v>0.7144</c:v>
                </c:pt>
                <c:pt idx="478">
                  <c:v>0.7144</c:v>
                </c:pt>
                <c:pt idx="479">
                  <c:v>0.7144</c:v>
                </c:pt>
                <c:pt idx="480">
                  <c:v>0.7144</c:v>
                </c:pt>
                <c:pt idx="481">
                  <c:v>0.7144</c:v>
                </c:pt>
                <c:pt idx="482">
                  <c:v>0.7144</c:v>
                </c:pt>
                <c:pt idx="483">
                  <c:v>0.7144</c:v>
                </c:pt>
                <c:pt idx="484">
                  <c:v>0.7144</c:v>
                </c:pt>
              </c:numCache>
            </c:numRef>
          </c:yVal>
          <c:smooth val="0"/>
        </c:ser>
        <c:ser>
          <c:idx val="3"/>
          <c:order val="1"/>
          <c:tx>
            <c:v>STS &gt; 11</c:v>
          </c:tx>
          <c:spPr>
            <a:ln w="38100">
              <a:solidFill>
                <a:schemeClr val="accent5"/>
              </a:solidFill>
            </a:ln>
          </c:spPr>
          <c:marker>
            <c:symbol val="none"/>
          </c:marker>
          <c:xVal>
            <c:numRef>
              <c:f>'Event KM Data (ITT Cont)'!$A$3:$A$1000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0.0986000000000003</c:v>
                </c:pt>
                <c:pt idx="4">
                  <c:v>0.1314</c:v>
                </c:pt>
                <c:pt idx="5">
                  <c:v>0.1314</c:v>
                </c:pt>
                <c:pt idx="6">
                  <c:v>0.1314</c:v>
                </c:pt>
                <c:pt idx="7">
                  <c:v>0.1643</c:v>
                </c:pt>
                <c:pt idx="8">
                  <c:v>0.1643</c:v>
                </c:pt>
                <c:pt idx="9">
                  <c:v>0.1643</c:v>
                </c:pt>
                <c:pt idx="10">
                  <c:v>0.23</c:v>
                </c:pt>
                <c:pt idx="11">
                  <c:v>0.328500000000001</c:v>
                </c:pt>
                <c:pt idx="12">
                  <c:v>0.328500000000001</c:v>
                </c:pt>
                <c:pt idx="13">
                  <c:v>0.46</c:v>
                </c:pt>
                <c:pt idx="14">
                  <c:v>0.46</c:v>
                </c:pt>
                <c:pt idx="15">
                  <c:v>0.46</c:v>
                </c:pt>
                <c:pt idx="16">
                  <c:v>0.492800000000001</c:v>
                </c:pt>
                <c:pt idx="17">
                  <c:v>0.492800000000001</c:v>
                </c:pt>
                <c:pt idx="18">
                  <c:v>0.5257</c:v>
                </c:pt>
                <c:pt idx="19">
                  <c:v>0.5257</c:v>
                </c:pt>
                <c:pt idx="20">
                  <c:v>0.5257</c:v>
                </c:pt>
                <c:pt idx="21">
                  <c:v>0.5914</c:v>
                </c:pt>
                <c:pt idx="22">
                  <c:v>0.5914</c:v>
                </c:pt>
                <c:pt idx="23">
                  <c:v>0.5914</c:v>
                </c:pt>
                <c:pt idx="24">
                  <c:v>0.624200000000001</c:v>
                </c:pt>
                <c:pt idx="25">
                  <c:v>0.689900000000001</c:v>
                </c:pt>
                <c:pt idx="26">
                  <c:v>0.689900000000001</c:v>
                </c:pt>
                <c:pt idx="27">
                  <c:v>0.722800000000002</c:v>
                </c:pt>
                <c:pt idx="28">
                  <c:v>0.722800000000002</c:v>
                </c:pt>
                <c:pt idx="29">
                  <c:v>0.7885</c:v>
                </c:pt>
                <c:pt idx="30">
                  <c:v>0.7885</c:v>
                </c:pt>
                <c:pt idx="31">
                  <c:v>0.7885</c:v>
                </c:pt>
                <c:pt idx="32">
                  <c:v>0.8214</c:v>
                </c:pt>
                <c:pt idx="33">
                  <c:v>0.8214</c:v>
                </c:pt>
                <c:pt idx="34">
                  <c:v>0.8214</c:v>
                </c:pt>
                <c:pt idx="35">
                  <c:v>0.854200000000001</c:v>
                </c:pt>
                <c:pt idx="36">
                  <c:v>0.854200000000001</c:v>
                </c:pt>
                <c:pt idx="37">
                  <c:v>0.9199</c:v>
                </c:pt>
                <c:pt idx="38">
                  <c:v>0.9199</c:v>
                </c:pt>
                <c:pt idx="39">
                  <c:v>1.0</c:v>
                </c:pt>
                <c:pt idx="40">
                  <c:v>1.0185</c:v>
                </c:pt>
                <c:pt idx="41">
                  <c:v>1.0185</c:v>
                </c:pt>
                <c:pt idx="42">
                  <c:v>1.0842</c:v>
                </c:pt>
                <c:pt idx="43">
                  <c:v>1.0842</c:v>
                </c:pt>
                <c:pt idx="44">
                  <c:v>1.0842</c:v>
                </c:pt>
                <c:pt idx="45">
                  <c:v>1.117</c:v>
                </c:pt>
                <c:pt idx="46">
                  <c:v>1.117</c:v>
                </c:pt>
                <c:pt idx="47">
                  <c:v>1.149899999999996</c:v>
                </c:pt>
                <c:pt idx="48">
                  <c:v>1.1828</c:v>
                </c:pt>
                <c:pt idx="49">
                  <c:v>1.1828</c:v>
                </c:pt>
                <c:pt idx="50">
                  <c:v>1.1828</c:v>
                </c:pt>
                <c:pt idx="51">
                  <c:v>1.215599999999995</c:v>
                </c:pt>
                <c:pt idx="52">
                  <c:v>1.215599999999995</c:v>
                </c:pt>
                <c:pt idx="53">
                  <c:v>1.281299999999997</c:v>
                </c:pt>
                <c:pt idx="54">
                  <c:v>1.281299999999997</c:v>
                </c:pt>
                <c:pt idx="55">
                  <c:v>1.3142</c:v>
                </c:pt>
                <c:pt idx="56">
                  <c:v>1.3142</c:v>
                </c:pt>
                <c:pt idx="57">
                  <c:v>1.347</c:v>
                </c:pt>
                <c:pt idx="58">
                  <c:v>1.347</c:v>
                </c:pt>
                <c:pt idx="59">
                  <c:v>1.412699999999996</c:v>
                </c:pt>
                <c:pt idx="60">
                  <c:v>1.412699999999996</c:v>
                </c:pt>
                <c:pt idx="61">
                  <c:v>1.445599999999994</c:v>
                </c:pt>
                <c:pt idx="62">
                  <c:v>1.5441</c:v>
                </c:pt>
                <c:pt idx="63">
                  <c:v>1.5441</c:v>
                </c:pt>
                <c:pt idx="64">
                  <c:v>1.577</c:v>
                </c:pt>
                <c:pt idx="65">
                  <c:v>1.577</c:v>
                </c:pt>
                <c:pt idx="66">
                  <c:v>1.609899999999996</c:v>
                </c:pt>
                <c:pt idx="67">
                  <c:v>1.609899999999996</c:v>
                </c:pt>
                <c:pt idx="68">
                  <c:v>1.708399999999997</c:v>
                </c:pt>
                <c:pt idx="69">
                  <c:v>1.708399999999997</c:v>
                </c:pt>
                <c:pt idx="70">
                  <c:v>1.806999999999997</c:v>
                </c:pt>
                <c:pt idx="71">
                  <c:v>1.806999999999997</c:v>
                </c:pt>
                <c:pt idx="72">
                  <c:v>1.839799999999996</c:v>
                </c:pt>
                <c:pt idx="73">
                  <c:v>1.839799999999996</c:v>
                </c:pt>
                <c:pt idx="74">
                  <c:v>1.8727</c:v>
                </c:pt>
                <c:pt idx="75">
                  <c:v>1.8727</c:v>
                </c:pt>
                <c:pt idx="76">
                  <c:v>2.0</c:v>
                </c:pt>
                <c:pt idx="77">
                  <c:v>2.036999999999998</c:v>
                </c:pt>
                <c:pt idx="78">
                  <c:v>2.036999999999998</c:v>
                </c:pt>
                <c:pt idx="79">
                  <c:v>2.0698</c:v>
                </c:pt>
                <c:pt idx="80">
                  <c:v>2.0698</c:v>
                </c:pt>
                <c:pt idx="81">
                  <c:v>2.2012</c:v>
                </c:pt>
                <c:pt idx="82">
                  <c:v>2.2012</c:v>
                </c:pt>
                <c:pt idx="83">
                  <c:v>2.2341</c:v>
                </c:pt>
                <c:pt idx="84">
                  <c:v>2.2341</c:v>
                </c:pt>
                <c:pt idx="85">
                  <c:v>2.365499999999998</c:v>
                </c:pt>
                <c:pt idx="86">
                  <c:v>2.365499999999998</c:v>
                </c:pt>
                <c:pt idx="87">
                  <c:v>2.398399999999999</c:v>
                </c:pt>
                <c:pt idx="88">
                  <c:v>2.398399999999999</c:v>
                </c:pt>
                <c:pt idx="89">
                  <c:v>2.431199999999999</c:v>
                </c:pt>
                <c:pt idx="90">
                  <c:v>2.431199999999999</c:v>
                </c:pt>
                <c:pt idx="91">
                  <c:v>2.431199999999999</c:v>
                </c:pt>
                <c:pt idx="92">
                  <c:v>2.6283</c:v>
                </c:pt>
                <c:pt idx="93">
                  <c:v>2.7598</c:v>
                </c:pt>
                <c:pt idx="94">
                  <c:v>2.7598</c:v>
                </c:pt>
                <c:pt idx="95">
                  <c:v>2.825499999999998</c:v>
                </c:pt>
                <c:pt idx="96">
                  <c:v>2.825499999999998</c:v>
                </c:pt>
                <c:pt idx="97">
                  <c:v>2.825499999999998</c:v>
                </c:pt>
                <c:pt idx="98">
                  <c:v>2.891199999999999</c:v>
                </c:pt>
                <c:pt idx="99">
                  <c:v>2.891199999999999</c:v>
                </c:pt>
                <c:pt idx="100">
                  <c:v>3.0</c:v>
                </c:pt>
                <c:pt idx="101">
                  <c:v>3.1211</c:v>
                </c:pt>
                <c:pt idx="102">
                  <c:v>3.1211</c:v>
                </c:pt>
                <c:pt idx="103">
                  <c:v>3.2526</c:v>
                </c:pt>
                <c:pt idx="104">
                  <c:v>3.2526</c:v>
                </c:pt>
                <c:pt idx="105">
                  <c:v>3.318299999999997</c:v>
                </c:pt>
                <c:pt idx="106">
                  <c:v>3.318299999999997</c:v>
                </c:pt>
                <c:pt idx="107">
                  <c:v>3.384</c:v>
                </c:pt>
                <c:pt idx="108">
                  <c:v>3.384</c:v>
                </c:pt>
                <c:pt idx="109">
                  <c:v>3.5811</c:v>
                </c:pt>
                <c:pt idx="110">
                  <c:v>3.5811</c:v>
                </c:pt>
                <c:pt idx="111">
                  <c:v>3.6468</c:v>
                </c:pt>
                <c:pt idx="112">
                  <c:v>3.6468</c:v>
                </c:pt>
                <c:pt idx="113">
                  <c:v>3.712499999999998</c:v>
                </c:pt>
                <c:pt idx="114">
                  <c:v>4.0</c:v>
                </c:pt>
                <c:pt idx="115">
                  <c:v>4.0082</c:v>
                </c:pt>
                <c:pt idx="116">
                  <c:v>4.0082</c:v>
                </c:pt>
                <c:pt idx="117">
                  <c:v>4.0739</c:v>
                </c:pt>
                <c:pt idx="118">
                  <c:v>4.0739</c:v>
                </c:pt>
                <c:pt idx="119">
                  <c:v>4.172499999999999</c:v>
                </c:pt>
                <c:pt idx="120">
                  <c:v>4.172499999999999</c:v>
                </c:pt>
                <c:pt idx="121">
                  <c:v>4.4025</c:v>
                </c:pt>
                <c:pt idx="122">
                  <c:v>4.501</c:v>
                </c:pt>
                <c:pt idx="123">
                  <c:v>4.501</c:v>
                </c:pt>
                <c:pt idx="124">
                  <c:v>4.5667</c:v>
                </c:pt>
                <c:pt idx="125">
                  <c:v>4.5667</c:v>
                </c:pt>
                <c:pt idx="126">
                  <c:v>4.5996</c:v>
                </c:pt>
                <c:pt idx="127">
                  <c:v>4.5996</c:v>
                </c:pt>
                <c:pt idx="128">
                  <c:v>4.698199999999994</c:v>
                </c:pt>
                <c:pt idx="129">
                  <c:v>4.698199999999994</c:v>
                </c:pt>
                <c:pt idx="130">
                  <c:v>4.698199999999994</c:v>
                </c:pt>
                <c:pt idx="131">
                  <c:v>5.0</c:v>
                </c:pt>
                <c:pt idx="132">
                  <c:v>5.2567</c:v>
                </c:pt>
                <c:pt idx="133">
                  <c:v>5.2567</c:v>
                </c:pt>
                <c:pt idx="134">
                  <c:v>5.4538</c:v>
                </c:pt>
                <c:pt idx="135">
                  <c:v>5.4538</c:v>
                </c:pt>
                <c:pt idx="136">
                  <c:v>5.979500000000003</c:v>
                </c:pt>
                <c:pt idx="137">
                  <c:v>5.979500000000003</c:v>
                </c:pt>
                <c:pt idx="138">
                  <c:v>6.0</c:v>
                </c:pt>
                <c:pt idx="139">
                  <c:v>6.110899999999996</c:v>
                </c:pt>
                <c:pt idx="140">
                  <c:v>6.110899999999996</c:v>
                </c:pt>
                <c:pt idx="141">
                  <c:v>6.1766</c:v>
                </c:pt>
                <c:pt idx="142">
                  <c:v>6.5708</c:v>
                </c:pt>
                <c:pt idx="143">
                  <c:v>6.5708</c:v>
                </c:pt>
                <c:pt idx="144">
                  <c:v>7.0</c:v>
                </c:pt>
                <c:pt idx="145">
                  <c:v>7.0637</c:v>
                </c:pt>
                <c:pt idx="146">
                  <c:v>7.0637</c:v>
                </c:pt>
                <c:pt idx="147">
                  <c:v>7.8193</c:v>
                </c:pt>
                <c:pt idx="148">
                  <c:v>8.0</c:v>
                </c:pt>
                <c:pt idx="149">
                  <c:v>8.115</c:v>
                </c:pt>
                <c:pt idx="150">
                  <c:v>8.115</c:v>
                </c:pt>
                <c:pt idx="151">
                  <c:v>9.0</c:v>
                </c:pt>
                <c:pt idx="152">
                  <c:v>9.133500000000001</c:v>
                </c:pt>
                <c:pt idx="153">
                  <c:v>9.133500000000001</c:v>
                </c:pt>
                <c:pt idx="154">
                  <c:v>9.856300000000002</c:v>
                </c:pt>
                <c:pt idx="155">
                  <c:v>9.856300000000002</c:v>
                </c:pt>
                <c:pt idx="156">
                  <c:v>9.889100000000002</c:v>
                </c:pt>
                <c:pt idx="157">
                  <c:v>9.889100000000002</c:v>
                </c:pt>
                <c:pt idx="158">
                  <c:v>10.0</c:v>
                </c:pt>
                <c:pt idx="159">
                  <c:v>10.1191</c:v>
                </c:pt>
                <c:pt idx="160">
                  <c:v>10.1191</c:v>
                </c:pt>
                <c:pt idx="161">
                  <c:v>10.1848</c:v>
                </c:pt>
                <c:pt idx="162">
                  <c:v>10.1848</c:v>
                </c:pt>
                <c:pt idx="163">
                  <c:v>10.7105</c:v>
                </c:pt>
                <c:pt idx="164">
                  <c:v>10.7105</c:v>
                </c:pt>
                <c:pt idx="165">
                  <c:v>10.8419</c:v>
                </c:pt>
                <c:pt idx="166">
                  <c:v>10.8419</c:v>
                </c:pt>
                <c:pt idx="167">
                  <c:v>11.0</c:v>
                </c:pt>
                <c:pt idx="168">
                  <c:v>11.36760000000002</c:v>
                </c:pt>
                <c:pt idx="169">
                  <c:v>11.36760000000002</c:v>
                </c:pt>
                <c:pt idx="170">
                  <c:v>12.0</c:v>
                </c:pt>
                <c:pt idx="171">
                  <c:v>12.35320000000001</c:v>
                </c:pt>
                <c:pt idx="172">
                  <c:v>12.35320000000001</c:v>
                </c:pt>
                <c:pt idx="173">
                  <c:v>12.4846</c:v>
                </c:pt>
                <c:pt idx="174">
                  <c:v>12.4846</c:v>
                </c:pt>
                <c:pt idx="175">
                  <c:v>13.0</c:v>
                </c:pt>
                <c:pt idx="176">
                  <c:v>13.306</c:v>
                </c:pt>
                <c:pt idx="177">
                  <c:v>13.306</c:v>
                </c:pt>
                <c:pt idx="178">
                  <c:v>14.0</c:v>
                </c:pt>
                <c:pt idx="179">
                  <c:v>14.423</c:v>
                </c:pt>
                <c:pt idx="180">
                  <c:v>14.423</c:v>
                </c:pt>
                <c:pt idx="181">
                  <c:v>14.5216</c:v>
                </c:pt>
                <c:pt idx="182">
                  <c:v>14.7515</c:v>
                </c:pt>
                <c:pt idx="183">
                  <c:v>14.7515</c:v>
                </c:pt>
                <c:pt idx="184">
                  <c:v>14.883</c:v>
                </c:pt>
                <c:pt idx="185">
                  <c:v>14.883</c:v>
                </c:pt>
                <c:pt idx="186">
                  <c:v>15.0</c:v>
                </c:pt>
                <c:pt idx="187">
                  <c:v>15.6057</c:v>
                </c:pt>
                <c:pt idx="188">
                  <c:v>15.6057</c:v>
                </c:pt>
                <c:pt idx="189">
                  <c:v>16.0</c:v>
                </c:pt>
                <c:pt idx="190">
                  <c:v>16.52569999999992</c:v>
                </c:pt>
                <c:pt idx="191">
                  <c:v>16.52569999999992</c:v>
                </c:pt>
                <c:pt idx="192">
                  <c:v>16.62419999999999</c:v>
                </c:pt>
                <c:pt idx="193">
                  <c:v>16.62419999999999</c:v>
                </c:pt>
                <c:pt idx="194">
                  <c:v>17.0</c:v>
                </c:pt>
                <c:pt idx="195">
                  <c:v>17.1828</c:v>
                </c:pt>
                <c:pt idx="196">
                  <c:v>17.1828</c:v>
                </c:pt>
                <c:pt idx="197">
                  <c:v>17.807</c:v>
                </c:pt>
                <c:pt idx="198">
                  <c:v>17.807</c:v>
                </c:pt>
                <c:pt idx="199">
                  <c:v>17.97129999999999</c:v>
                </c:pt>
                <c:pt idx="200">
                  <c:v>17.97129999999999</c:v>
                </c:pt>
                <c:pt idx="201">
                  <c:v>18.0</c:v>
                </c:pt>
                <c:pt idx="202">
                  <c:v>18.23410000000001</c:v>
                </c:pt>
                <c:pt idx="203">
                  <c:v>18.23410000000001</c:v>
                </c:pt>
                <c:pt idx="204">
                  <c:v>18.2669</c:v>
                </c:pt>
                <c:pt idx="205">
                  <c:v>18.2669</c:v>
                </c:pt>
                <c:pt idx="206">
                  <c:v>19.0</c:v>
                </c:pt>
                <c:pt idx="207">
                  <c:v>19.05539999999992</c:v>
                </c:pt>
                <c:pt idx="208">
                  <c:v>19.05539999999992</c:v>
                </c:pt>
                <c:pt idx="209">
                  <c:v>19.61400000000006</c:v>
                </c:pt>
                <c:pt idx="210">
                  <c:v>19.61400000000006</c:v>
                </c:pt>
                <c:pt idx="211">
                  <c:v>20.0</c:v>
                </c:pt>
                <c:pt idx="212">
                  <c:v>20.23819999999995</c:v>
                </c:pt>
                <c:pt idx="213">
                  <c:v>20.23819999999995</c:v>
                </c:pt>
                <c:pt idx="214">
                  <c:v>20.46819999999988</c:v>
                </c:pt>
                <c:pt idx="215">
                  <c:v>20.46819999999988</c:v>
                </c:pt>
                <c:pt idx="216">
                  <c:v>21.0</c:v>
                </c:pt>
                <c:pt idx="217">
                  <c:v>22.0</c:v>
                </c:pt>
                <c:pt idx="218">
                  <c:v>22.6037</c:v>
                </c:pt>
                <c:pt idx="219">
                  <c:v>22.6037</c:v>
                </c:pt>
                <c:pt idx="220">
                  <c:v>22.80079999999992</c:v>
                </c:pt>
                <c:pt idx="221">
                  <c:v>22.96509999999988</c:v>
                </c:pt>
                <c:pt idx="222">
                  <c:v>22.96509999999988</c:v>
                </c:pt>
                <c:pt idx="223">
                  <c:v>23.0</c:v>
                </c:pt>
                <c:pt idx="224">
                  <c:v>23.03079999999999</c:v>
                </c:pt>
                <c:pt idx="225">
                  <c:v>23.03079999999999</c:v>
                </c:pt>
                <c:pt idx="226">
                  <c:v>23.09649999999992</c:v>
                </c:pt>
                <c:pt idx="227">
                  <c:v>23.09649999999992</c:v>
                </c:pt>
                <c:pt idx="228">
                  <c:v>23.1294</c:v>
                </c:pt>
                <c:pt idx="229">
                  <c:v>23.3593</c:v>
                </c:pt>
                <c:pt idx="230">
                  <c:v>23.4579</c:v>
                </c:pt>
                <c:pt idx="231">
                  <c:v>23.52359999999992</c:v>
                </c:pt>
                <c:pt idx="232">
                  <c:v>23.6879</c:v>
                </c:pt>
                <c:pt idx="233">
                  <c:v>23.72069999999992</c:v>
                </c:pt>
                <c:pt idx="234">
                  <c:v>23.72069999999992</c:v>
                </c:pt>
                <c:pt idx="235">
                  <c:v>23.72069999999992</c:v>
                </c:pt>
                <c:pt idx="236">
                  <c:v>23.78639999999992</c:v>
                </c:pt>
                <c:pt idx="237">
                  <c:v>23.81929999999999</c:v>
                </c:pt>
                <c:pt idx="238">
                  <c:v>23.81929999999999</c:v>
                </c:pt>
                <c:pt idx="239">
                  <c:v>24.0</c:v>
                </c:pt>
                <c:pt idx="240">
                  <c:v>24.08209999999992</c:v>
                </c:pt>
                <c:pt idx="241">
                  <c:v>24.115</c:v>
                </c:pt>
                <c:pt idx="242">
                  <c:v>24.2136</c:v>
                </c:pt>
                <c:pt idx="243">
                  <c:v>24.2136</c:v>
                </c:pt>
                <c:pt idx="244">
                  <c:v>24.2136</c:v>
                </c:pt>
                <c:pt idx="245">
                  <c:v>24.3121</c:v>
                </c:pt>
                <c:pt idx="246">
                  <c:v>24.37780000000006</c:v>
                </c:pt>
                <c:pt idx="247">
                  <c:v>24.60780000000006</c:v>
                </c:pt>
                <c:pt idx="248">
                  <c:v>25.0</c:v>
                </c:pt>
                <c:pt idx="249">
                  <c:v>25.00209999999992</c:v>
                </c:pt>
                <c:pt idx="250">
                  <c:v>25.00209999999992</c:v>
                </c:pt>
                <c:pt idx="251">
                  <c:v>25.13350000000001</c:v>
                </c:pt>
                <c:pt idx="252">
                  <c:v>25.1663</c:v>
                </c:pt>
                <c:pt idx="253">
                  <c:v>25.29769999999992</c:v>
                </c:pt>
                <c:pt idx="254">
                  <c:v>25.3963</c:v>
                </c:pt>
                <c:pt idx="255">
                  <c:v>25.3963</c:v>
                </c:pt>
                <c:pt idx="256">
                  <c:v>25.3963</c:v>
                </c:pt>
                <c:pt idx="257">
                  <c:v>25.59339999999994</c:v>
                </c:pt>
                <c:pt idx="258">
                  <c:v>25.59339999999994</c:v>
                </c:pt>
                <c:pt idx="259">
                  <c:v>25.82339999999999</c:v>
                </c:pt>
                <c:pt idx="260">
                  <c:v>26.0</c:v>
                </c:pt>
                <c:pt idx="261">
                  <c:v>26.2177</c:v>
                </c:pt>
                <c:pt idx="262">
                  <c:v>26.31619999999999</c:v>
                </c:pt>
                <c:pt idx="263">
                  <c:v>26.31619999999999</c:v>
                </c:pt>
                <c:pt idx="264">
                  <c:v>26.67760000000001</c:v>
                </c:pt>
                <c:pt idx="265">
                  <c:v>26.67760000000001</c:v>
                </c:pt>
                <c:pt idx="266">
                  <c:v>26.77619999999999</c:v>
                </c:pt>
                <c:pt idx="267">
                  <c:v>26.77619999999999</c:v>
                </c:pt>
                <c:pt idx="268">
                  <c:v>26.809</c:v>
                </c:pt>
                <c:pt idx="269">
                  <c:v>27.0</c:v>
                </c:pt>
                <c:pt idx="270">
                  <c:v>28.0</c:v>
                </c:pt>
                <c:pt idx="271">
                  <c:v>28.28749999999992</c:v>
                </c:pt>
                <c:pt idx="272">
                  <c:v>28.48459999999992</c:v>
                </c:pt>
                <c:pt idx="273">
                  <c:v>28.5503</c:v>
                </c:pt>
                <c:pt idx="274">
                  <c:v>28.5503</c:v>
                </c:pt>
                <c:pt idx="275">
                  <c:v>28.7146</c:v>
                </c:pt>
                <c:pt idx="276">
                  <c:v>28.7146</c:v>
                </c:pt>
                <c:pt idx="277">
                  <c:v>28.8131</c:v>
                </c:pt>
                <c:pt idx="278">
                  <c:v>28.8131</c:v>
                </c:pt>
                <c:pt idx="279">
                  <c:v>28.87890000000001</c:v>
                </c:pt>
                <c:pt idx="280">
                  <c:v>28.87890000000001</c:v>
                </c:pt>
                <c:pt idx="281">
                  <c:v>29.0</c:v>
                </c:pt>
                <c:pt idx="282">
                  <c:v>29.2402</c:v>
                </c:pt>
                <c:pt idx="283">
                  <c:v>29.2402</c:v>
                </c:pt>
                <c:pt idx="284">
                  <c:v>29.40449999999992</c:v>
                </c:pt>
                <c:pt idx="285">
                  <c:v>29.40449999999992</c:v>
                </c:pt>
                <c:pt idx="286">
                  <c:v>30.0</c:v>
                </c:pt>
                <c:pt idx="287">
                  <c:v>30.02869999999992</c:v>
                </c:pt>
                <c:pt idx="288">
                  <c:v>30.02869999999992</c:v>
                </c:pt>
                <c:pt idx="289">
                  <c:v>30.25869999999992</c:v>
                </c:pt>
                <c:pt idx="290">
                  <c:v>30.25869999999992</c:v>
                </c:pt>
                <c:pt idx="291">
                  <c:v>30.29159999999992</c:v>
                </c:pt>
                <c:pt idx="292">
                  <c:v>30.29159999999992</c:v>
                </c:pt>
                <c:pt idx="293">
                  <c:v>30.58729999999994</c:v>
                </c:pt>
                <c:pt idx="294">
                  <c:v>30.58729999999994</c:v>
                </c:pt>
                <c:pt idx="295">
                  <c:v>31.0</c:v>
                </c:pt>
                <c:pt idx="296">
                  <c:v>31.2772</c:v>
                </c:pt>
                <c:pt idx="297">
                  <c:v>31.2772</c:v>
                </c:pt>
                <c:pt idx="298">
                  <c:v>31.44149999999992</c:v>
                </c:pt>
                <c:pt idx="299">
                  <c:v>31.44149999999992</c:v>
                </c:pt>
                <c:pt idx="300">
                  <c:v>31.86859999999992</c:v>
                </c:pt>
                <c:pt idx="301">
                  <c:v>31.86859999999992</c:v>
                </c:pt>
                <c:pt idx="302">
                  <c:v>31.9343</c:v>
                </c:pt>
                <c:pt idx="303">
                  <c:v>31.9343</c:v>
                </c:pt>
                <c:pt idx="304">
                  <c:v>32.0</c:v>
                </c:pt>
                <c:pt idx="305">
                  <c:v>32.3614</c:v>
                </c:pt>
                <c:pt idx="306">
                  <c:v>32.3614</c:v>
                </c:pt>
                <c:pt idx="307">
                  <c:v>32.78850000000001</c:v>
                </c:pt>
                <c:pt idx="308">
                  <c:v>32.78850000000001</c:v>
                </c:pt>
                <c:pt idx="309">
                  <c:v>32.8542</c:v>
                </c:pt>
                <c:pt idx="310">
                  <c:v>32.8542</c:v>
                </c:pt>
                <c:pt idx="311">
                  <c:v>33.0</c:v>
                </c:pt>
                <c:pt idx="312">
                  <c:v>33.4784</c:v>
                </c:pt>
                <c:pt idx="313">
                  <c:v>34.0</c:v>
                </c:pt>
                <c:pt idx="314">
                  <c:v>34.10270000000001</c:v>
                </c:pt>
                <c:pt idx="315">
                  <c:v>34.10270000000001</c:v>
                </c:pt>
                <c:pt idx="316">
                  <c:v>34.5626</c:v>
                </c:pt>
                <c:pt idx="317">
                  <c:v>34.5626</c:v>
                </c:pt>
                <c:pt idx="318">
                  <c:v>34.59550000000012</c:v>
                </c:pt>
                <c:pt idx="319">
                  <c:v>34.59550000000012</c:v>
                </c:pt>
                <c:pt idx="320">
                  <c:v>34.694</c:v>
                </c:pt>
                <c:pt idx="321">
                  <c:v>34.7269000000001</c:v>
                </c:pt>
                <c:pt idx="322">
                  <c:v>34.92400000000001</c:v>
                </c:pt>
                <c:pt idx="323">
                  <c:v>34.9897</c:v>
                </c:pt>
                <c:pt idx="324">
                  <c:v>35.0</c:v>
                </c:pt>
                <c:pt idx="325">
                  <c:v>35.154</c:v>
                </c:pt>
                <c:pt idx="326">
                  <c:v>35.2197</c:v>
                </c:pt>
                <c:pt idx="327">
                  <c:v>35.2526</c:v>
                </c:pt>
                <c:pt idx="328">
                  <c:v>35.5154</c:v>
                </c:pt>
                <c:pt idx="329">
                  <c:v>35.5811</c:v>
                </c:pt>
                <c:pt idx="330">
                  <c:v>35.64680000000001</c:v>
                </c:pt>
                <c:pt idx="331">
                  <c:v>35.71250000000001</c:v>
                </c:pt>
                <c:pt idx="332">
                  <c:v>35.71250000000001</c:v>
                </c:pt>
                <c:pt idx="333">
                  <c:v>35.74540000000001</c:v>
                </c:pt>
                <c:pt idx="334">
                  <c:v>35.77820000000001</c:v>
                </c:pt>
                <c:pt idx="335">
                  <c:v>35.77820000000001</c:v>
                </c:pt>
                <c:pt idx="336">
                  <c:v>35.8439</c:v>
                </c:pt>
                <c:pt idx="337">
                  <c:v>35.8768</c:v>
                </c:pt>
                <c:pt idx="338">
                  <c:v>35.9425</c:v>
                </c:pt>
                <c:pt idx="339">
                  <c:v>36.0</c:v>
                </c:pt>
                <c:pt idx="340">
                  <c:v>36.0082</c:v>
                </c:pt>
                <c:pt idx="341">
                  <c:v>36.1396</c:v>
                </c:pt>
                <c:pt idx="342">
                  <c:v>36.271</c:v>
                </c:pt>
                <c:pt idx="343">
                  <c:v>36.271</c:v>
                </c:pt>
                <c:pt idx="344">
                  <c:v>36.271</c:v>
                </c:pt>
                <c:pt idx="345">
                  <c:v>36.3039</c:v>
                </c:pt>
                <c:pt idx="346">
                  <c:v>36.3368</c:v>
                </c:pt>
                <c:pt idx="347">
                  <c:v>36.36960000000001</c:v>
                </c:pt>
                <c:pt idx="348">
                  <c:v>36.4682</c:v>
                </c:pt>
                <c:pt idx="349">
                  <c:v>36.4682</c:v>
                </c:pt>
                <c:pt idx="350">
                  <c:v>36.4682</c:v>
                </c:pt>
                <c:pt idx="351">
                  <c:v>36.5339</c:v>
                </c:pt>
                <c:pt idx="352">
                  <c:v>36.56670000000001</c:v>
                </c:pt>
                <c:pt idx="353">
                  <c:v>36.66530000000012</c:v>
                </c:pt>
                <c:pt idx="354">
                  <c:v>36.6982000000001</c:v>
                </c:pt>
                <c:pt idx="355">
                  <c:v>36.6982000000001</c:v>
                </c:pt>
                <c:pt idx="356">
                  <c:v>36.6982000000001</c:v>
                </c:pt>
                <c:pt idx="357">
                  <c:v>36.731</c:v>
                </c:pt>
                <c:pt idx="358">
                  <c:v>36.79670000000012</c:v>
                </c:pt>
                <c:pt idx="359">
                  <c:v>36.82960000000001</c:v>
                </c:pt>
                <c:pt idx="360">
                  <c:v>36.9281000000001</c:v>
                </c:pt>
                <c:pt idx="361">
                  <c:v>36.96100000000001</c:v>
                </c:pt>
                <c:pt idx="362">
                  <c:v>36.96100000000001</c:v>
                </c:pt>
                <c:pt idx="363">
                  <c:v>36.96100000000001</c:v>
                </c:pt>
                <c:pt idx="364">
                  <c:v>36.9938</c:v>
                </c:pt>
                <c:pt idx="365">
                  <c:v>37.0</c:v>
                </c:pt>
                <c:pt idx="366">
                  <c:v>37.02670000000001</c:v>
                </c:pt>
                <c:pt idx="367">
                  <c:v>37.0595</c:v>
                </c:pt>
                <c:pt idx="368">
                  <c:v>37.09240000000001</c:v>
                </c:pt>
                <c:pt idx="369">
                  <c:v>37.12530000000015</c:v>
                </c:pt>
                <c:pt idx="370">
                  <c:v>37.22380000000001</c:v>
                </c:pt>
                <c:pt idx="371">
                  <c:v>37.2567</c:v>
                </c:pt>
                <c:pt idx="372">
                  <c:v>37.28950000000001</c:v>
                </c:pt>
                <c:pt idx="373">
                  <c:v>37.3224</c:v>
                </c:pt>
                <c:pt idx="374">
                  <c:v>37.3224</c:v>
                </c:pt>
                <c:pt idx="375">
                  <c:v>37.3224</c:v>
                </c:pt>
                <c:pt idx="376">
                  <c:v>37.3552</c:v>
                </c:pt>
                <c:pt idx="377">
                  <c:v>37.3881</c:v>
                </c:pt>
                <c:pt idx="378">
                  <c:v>37.4209</c:v>
                </c:pt>
                <c:pt idx="379">
                  <c:v>37.4538</c:v>
                </c:pt>
                <c:pt idx="380">
                  <c:v>37.4867</c:v>
                </c:pt>
                <c:pt idx="381">
                  <c:v>37.5195</c:v>
                </c:pt>
                <c:pt idx="382">
                  <c:v>37.6838</c:v>
                </c:pt>
                <c:pt idx="383">
                  <c:v>37.6838</c:v>
                </c:pt>
                <c:pt idx="384">
                  <c:v>37.74950000000001</c:v>
                </c:pt>
                <c:pt idx="385">
                  <c:v>37.74950000000001</c:v>
                </c:pt>
                <c:pt idx="386">
                  <c:v>37.78230000000006</c:v>
                </c:pt>
                <c:pt idx="387">
                  <c:v>37.9466</c:v>
                </c:pt>
                <c:pt idx="388">
                  <c:v>38.0</c:v>
                </c:pt>
                <c:pt idx="389">
                  <c:v>38.0452</c:v>
                </c:pt>
                <c:pt idx="390">
                  <c:v>38.078</c:v>
                </c:pt>
                <c:pt idx="391">
                  <c:v>38.27520000000001</c:v>
                </c:pt>
                <c:pt idx="392">
                  <c:v>38.3737</c:v>
                </c:pt>
                <c:pt idx="393">
                  <c:v>38.3737</c:v>
                </c:pt>
                <c:pt idx="394">
                  <c:v>38.47230000000001</c:v>
                </c:pt>
                <c:pt idx="395">
                  <c:v>38.6694</c:v>
                </c:pt>
                <c:pt idx="396">
                  <c:v>39.0</c:v>
                </c:pt>
                <c:pt idx="397">
                  <c:v>39.16220000000001</c:v>
                </c:pt>
                <c:pt idx="398">
                  <c:v>39.3265</c:v>
                </c:pt>
                <c:pt idx="399">
                  <c:v>39.3265</c:v>
                </c:pt>
                <c:pt idx="400">
                  <c:v>39.4251000000001</c:v>
                </c:pt>
                <c:pt idx="401">
                  <c:v>40.0</c:v>
                </c:pt>
                <c:pt idx="402">
                  <c:v>40.0164</c:v>
                </c:pt>
                <c:pt idx="403">
                  <c:v>40.0164</c:v>
                </c:pt>
                <c:pt idx="404">
                  <c:v>40.0164</c:v>
                </c:pt>
                <c:pt idx="405">
                  <c:v>40.0493</c:v>
                </c:pt>
                <c:pt idx="406">
                  <c:v>40.1478</c:v>
                </c:pt>
                <c:pt idx="407">
                  <c:v>40.345</c:v>
                </c:pt>
                <c:pt idx="408">
                  <c:v>40.345</c:v>
                </c:pt>
                <c:pt idx="409">
                  <c:v>40.5749</c:v>
                </c:pt>
                <c:pt idx="410">
                  <c:v>40.8049</c:v>
                </c:pt>
                <c:pt idx="411">
                  <c:v>41.0</c:v>
                </c:pt>
                <c:pt idx="412">
                  <c:v>42.0</c:v>
                </c:pt>
                <c:pt idx="413">
                  <c:v>42.3491</c:v>
                </c:pt>
                <c:pt idx="414">
                  <c:v>42.6119</c:v>
                </c:pt>
                <c:pt idx="415">
                  <c:v>43.0</c:v>
                </c:pt>
                <c:pt idx="416">
                  <c:v>43.2361000000001</c:v>
                </c:pt>
                <c:pt idx="417">
                  <c:v>43.3018</c:v>
                </c:pt>
                <c:pt idx="418">
                  <c:v>43.4333</c:v>
                </c:pt>
                <c:pt idx="419">
                  <c:v>43.4333</c:v>
                </c:pt>
                <c:pt idx="420">
                  <c:v>43.46610000000001</c:v>
                </c:pt>
                <c:pt idx="421">
                  <c:v>43.7618</c:v>
                </c:pt>
                <c:pt idx="422">
                  <c:v>43.7618</c:v>
                </c:pt>
                <c:pt idx="423">
                  <c:v>43.86040000000001</c:v>
                </c:pt>
                <c:pt idx="424">
                  <c:v>43.86040000000001</c:v>
                </c:pt>
                <c:pt idx="425">
                  <c:v>44.0</c:v>
                </c:pt>
                <c:pt idx="426">
                  <c:v>44.4517</c:v>
                </c:pt>
                <c:pt idx="427">
                  <c:v>44.9774</c:v>
                </c:pt>
                <c:pt idx="428">
                  <c:v>45.0</c:v>
                </c:pt>
                <c:pt idx="429">
                  <c:v>45.076</c:v>
                </c:pt>
                <c:pt idx="430">
                  <c:v>45.076</c:v>
                </c:pt>
                <c:pt idx="431">
                  <c:v>45.2074</c:v>
                </c:pt>
                <c:pt idx="432">
                  <c:v>45.27310000000006</c:v>
                </c:pt>
                <c:pt idx="433">
                  <c:v>45.27310000000006</c:v>
                </c:pt>
                <c:pt idx="434">
                  <c:v>45.5688</c:v>
                </c:pt>
                <c:pt idx="435">
                  <c:v>45.5688</c:v>
                </c:pt>
                <c:pt idx="436">
                  <c:v>46.0</c:v>
                </c:pt>
                <c:pt idx="437">
                  <c:v>46.09450000000001</c:v>
                </c:pt>
                <c:pt idx="438">
                  <c:v>46.3244</c:v>
                </c:pt>
                <c:pt idx="439">
                  <c:v>46.52160000000001</c:v>
                </c:pt>
                <c:pt idx="440">
                  <c:v>46.5873</c:v>
                </c:pt>
                <c:pt idx="441">
                  <c:v>46.9487</c:v>
                </c:pt>
                <c:pt idx="442">
                  <c:v>46.9815</c:v>
                </c:pt>
                <c:pt idx="443">
                  <c:v>47.0</c:v>
                </c:pt>
                <c:pt idx="444">
                  <c:v>47.0144</c:v>
                </c:pt>
                <c:pt idx="445">
                  <c:v>47.57290000000001</c:v>
                </c:pt>
                <c:pt idx="446">
                  <c:v>47.7372</c:v>
                </c:pt>
                <c:pt idx="447">
                  <c:v>47.8686</c:v>
                </c:pt>
                <c:pt idx="448">
                  <c:v>48.0</c:v>
                </c:pt>
                <c:pt idx="449">
                  <c:v>48.0657000000001</c:v>
                </c:pt>
                <c:pt idx="450">
                  <c:v>48.16430000000001</c:v>
                </c:pt>
                <c:pt idx="451">
                  <c:v>48.29570000000015</c:v>
                </c:pt>
                <c:pt idx="452">
                  <c:v>48.32850000000001</c:v>
                </c:pt>
                <c:pt idx="453">
                  <c:v>48.7556</c:v>
                </c:pt>
                <c:pt idx="454">
                  <c:v>48.8214</c:v>
                </c:pt>
                <c:pt idx="455">
                  <c:v>48.98560000000001</c:v>
                </c:pt>
                <c:pt idx="456">
                  <c:v>49.0</c:v>
                </c:pt>
                <c:pt idx="457">
                  <c:v>49.0842</c:v>
                </c:pt>
                <c:pt idx="458">
                  <c:v>49.1499</c:v>
                </c:pt>
                <c:pt idx="459">
                  <c:v>49.2485000000001</c:v>
                </c:pt>
                <c:pt idx="460">
                  <c:v>49.64270000000001</c:v>
                </c:pt>
                <c:pt idx="461">
                  <c:v>50.0</c:v>
                </c:pt>
                <c:pt idx="462">
                  <c:v>50.29980000000001</c:v>
                </c:pt>
                <c:pt idx="463">
                  <c:v>51.0</c:v>
                </c:pt>
                <c:pt idx="464">
                  <c:v>51.08830000000001</c:v>
                </c:pt>
                <c:pt idx="465">
                  <c:v>51.2854</c:v>
                </c:pt>
                <c:pt idx="466">
                  <c:v>51.2854</c:v>
                </c:pt>
                <c:pt idx="467">
                  <c:v>52.0</c:v>
                </c:pt>
                <c:pt idx="468">
                  <c:v>53.0</c:v>
                </c:pt>
                <c:pt idx="469">
                  <c:v>53.6509</c:v>
                </c:pt>
                <c:pt idx="470">
                  <c:v>54.0</c:v>
                </c:pt>
                <c:pt idx="471">
                  <c:v>55.0</c:v>
                </c:pt>
                <c:pt idx="472">
                  <c:v>55.5565</c:v>
                </c:pt>
                <c:pt idx="473">
                  <c:v>55.5565</c:v>
                </c:pt>
                <c:pt idx="474">
                  <c:v>55.7207000000001</c:v>
                </c:pt>
                <c:pt idx="475">
                  <c:v>56.0</c:v>
                </c:pt>
                <c:pt idx="476">
                  <c:v>56.1478</c:v>
                </c:pt>
                <c:pt idx="477">
                  <c:v>57.0</c:v>
                </c:pt>
                <c:pt idx="478">
                  <c:v>57.7577</c:v>
                </c:pt>
                <c:pt idx="479">
                  <c:v>58.0</c:v>
                </c:pt>
                <c:pt idx="480">
                  <c:v>58.3162</c:v>
                </c:pt>
                <c:pt idx="481">
                  <c:v>59.0</c:v>
                </c:pt>
                <c:pt idx="482">
                  <c:v>59.8275</c:v>
                </c:pt>
                <c:pt idx="483">
                  <c:v>59.8275</c:v>
                </c:pt>
                <c:pt idx="484">
                  <c:v>60.0</c:v>
                </c:pt>
              </c:numCache>
            </c:numRef>
          </c:xVal>
          <c:yVal>
            <c:numRef>
              <c:f>'Event KM Data (ITT Cont)'!$M$3:$M$1000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0.0058</c:v>
                </c:pt>
                <c:pt idx="6">
                  <c:v>0.0058</c:v>
                </c:pt>
                <c:pt idx="7">
                  <c:v>0.0058</c:v>
                </c:pt>
                <c:pt idx="8">
                  <c:v>0.0058</c:v>
                </c:pt>
                <c:pt idx="9">
                  <c:v>0.0058</c:v>
                </c:pt>
                <c:pt idx="10">
                  <c:v>0.0058</c:v>
                </c:pt>
                <c:pt idx="11">
                  <c:v>0.0058</c:v>
                </c:pt>
                <c:pt idx="12">
                  <c:v>0.0117</c:v>
                </c:pt>
                <c:pt idx="13">
                  <c:v>0.0117</c:v>
                </c:pt>
                <c:pt idx="14">
                  <c:v>0.0176</c:v>
                </c:pt>
                <c:pt idx="15">
                  <c:v>0.0176</c:v>
                </c:pt>
                <c:pt idx="16">
                  <c:v>0.0176</c:v>
                </c:pt>
                <c:pt idx="17">
                  <c:v>0.0235</c:v>
                </c:pt>
                <c:pt idx="18">
                  <c:v>0.0235</c:v>
                </c:pt>
                <c:pt idx="19">
                  <c:v>0.0352</c:v>
                </c:pt>
                <c:pt idx="20">
                  <c:v>0.0352</c:v>
                </c:pt>
                <c:pt idx="21">
                  <c:v>0.0352</c:v>
                </c:pt>
                <c:pt idx="22">
                  <c:v>0.047</c:v>
                </c:pt>
                <c:pt idx="23">
                  <c:v>0.047</c:v>
                </c:pt>
                <c:pt idx="24">
                  <c:v>0.047</c:v>
                </c:pt>
                <c:pt idx="25">
                  <c:v>0.047</c:v>
                </c:pt>
                <c:pt idx="26">
                  <c:v>0.0529</c:v>
                </c:pt>
                <c:pt idx="27">
                  <c:v>0.0529</c:v>
                </c:pt>
                <c:pt idx="28">
                  <c:v>0.0588</c:v>
                </c:pt>
                <c:pt idx="29">
                  <c:v>0.0588</c:v>
                </c:pt>
                <c:pt idx="30">
                  <c:v>0.0588</c:v>
                </c:pt>
                <c:pt idx="31">
                  <c:v>0.0588</c:v>
                </c:pt>
                <c:pt idx="32">
                  <c:v>0.0588</c:v>
                </c:pt>
                <c:pt idx="33">
                  <c:v>0.0648</c:v>
                </c:pt>
                <c:pt idx="34">
                  <c:v>0.0648</c:v>
                </c:pt>
                <c:pt idx="35">
                  <c:v>0.0648</c:v>
                </c:pt>
                <c:pt idx="36">
                  <c:v>0.0766</c:v>
                </c:pt>
                <c:pt idx="37">
                  <c:v>0.0766</c:v>
                </c:pt>
                <c:pt idx="38">
                  <c:v>0.0766</c:v>
                </c:pt>
                <c:pt idx="39">
                  <c:v>0.0766</c:v>
                </c:pt>
                <c:pt idx="40">
                  <c:v>0.0766</c:v>
                </c:pt>
                <c:pt idx="41">
                  <c:v>0.0884</c:v>
                </c:pt>
                <c:pt idx="42">
                  <c:v>0.0884</c:v>
                </c:pt>
                <c:pt idx="43">
                  <c:v>0.0884</c:v>
                </c:pt>
                <c:pt idx="44">
                  <c:v>0.0884</c:v>
                </c:pt>
                <c:pt idx="45">
                  <c:v>0.0884</c:v>
                </c:pt>
                <c:pt idx="46">
                  <c:v>0.0943</c:v>
                </c:pt>
                <c:pt idx="47">
                  <c:v>0.0943</c:v>
                </c:pt>
                <c:pt idx="48">
                  <c:v>0.0943</c:v>
                </c:pt>
                <c:pt idx="49">
                  <c:v>0.1003</c:v>
                </c:pt>
                <c:pt idx="50">
                  <c:v>0.1003</c:v>
                </c:pt>
                <c:pt idx="51">
                  <c:v>0.1003</c:v>
                </c:pt>
                <c:pt idx="52">
                  <c:v>0.1063</c:v>
                </c:pt>
                <c:pt idx="53">
                  <c:v>0.1063</c:v>
                </c:pt>
                <c:pt idx="54">
                  <c:v>0.1063</c:v>
                </c:pt>
                <c:pt idx="55">
                  <c:v>0.1063</c:v>
                </c:pt>
                <c:pt idx="56">
                  <c:v>0.1122</c:v>
                </c:pt>
                <c:pt idx="57">
                  <c:v>0.1122</c:v>
                </c:pt>
                <c:pt idx="58">
                  <c:v>0.1122</c:v>
                </c:pt>
                <c:pt idx="59">
                  <c:v>0.1122</c:v>
                </c:pt>
                <c:pt idx="60">
                  <c:v>0.1182</c:v>
                </c:pt>
                <c:pt idx="61">
                  <c:v>0.1182</c:v>
                </c:pt>
                <c:pt idx="62">
                  <c:v>0.1182</c:v>
                </c:pt>
                <c:pt idx="63">
                  <c:v>0.1182</c:v>
                </c:pt>
                <c:pt idx="64">
                  <c:v>0.1182</c:v>
                </c:pt>
                <c:pt idx="65">
                  <c:v>0.1241</c:v>
                </c:pt>
                <c:pt idx="66">
                  <c:v>0.1241</c:v>
                </c:pt>
                <c:pt idx="67">
                  <c:v>0.1301</c:v>
                </c:pt>
                <c:pt idx="68">
                  <c:v>0.1301</c:v>
                </c:pt>
                <c:pt idx="69">
                  <c:v>0.1361</c:v>
                </c:pt>
                <c:pt idx="70">
                  <c:v>0.1361</c:v>
                </c:pt>
                <c:pt idx="71">
                  <c:v>0.148</c:v>
                </c:pt>
                <c:pt idx="72">
                  <c:v>0.148</c:v>
                </c:pt>
                <c:pt idx="73">
                  <c:v>0.1658</c:v>
                </c:pt>
                <c:pt idx="74">
                  <c:v>0.1658</c:v>
                </c:pt>
                <c:pt idx="75">
                  <c:v>0.1658</c:v>
                </c:pt>
                <c:pt idx="76">
                  <c:v>0.1658</c:v>
                </c:pt>
                <c:pt idx="77">
                  <c:v>0.1658</c:v>
                </c:pt>
                <c:pt idx="78">
                  <c:v>0.1718</c:v>
                </c:pt>
                <c:pt idx="79">
                  <c:v>0.1718</c:v>
                </c:pt>
                <c:pt idx="80">
                  <c:v>0.1718</c:v>
                </c:pt>
                <c:pt idx="81">
                  <c:v>0.1718</c:v>
                </c:pt>
                <c:pt idx="82">
                  <c:v>0.1778</c:v>
                </c:pt>
                <c:pt idx="83">
                  <c:v>0.1778</c:v>
                </c:pt>
                <c:pt idx="84">
                  <c:v>0.1897</c:v>
                </c:pt>
                <c:pt idx="85">
                  <c:v>0.1897</c:v>
                </c:pt>
                <c:pt idx="86">
                  <c:v>0.1956</c:v>
                </c:pt>
                <c:pt idx="87">
                  <c:v>0.1956</c:v>
                </c:pt>
                <c:pt idx="88">
                  <c:v>0.1956</c:v>
                </c:pt>
                <c:pt idx="89">
                  <c:v>0.1956</c:v>
                </c:pt>
                <c:pt idx="90">
                  <c:v>0.2016</c:v>
                </c:pt>
                <c:pt idx="91">
                  <c:v>0.2016</c:v>
                </c:pt>
                <c:pt idx="92">
                  <c:v>0.2016</c:v>
                </c:pt>
                <c:pt idx="93">
                  <c:v>0.2016</c:v>
                </c:pt>
                <c:pt idx="94">
                  <c:v>0.2076</c:v>
                </c:pt>
                <c:pt idx="95">
                  <c:v>0.2076</c:v>
                </c:pt>
                <c:pt idx="96">
                  <c:v>0.2136</c:v>
                </c:pt>
                <c:pt idx="97">
                  <c:v>0.2136</c:v>
                </c:pt>
                <c:pt idx="98">
                  <c:v>0.2136</c:v>
                </c:pt>
                <c:pt idx="99">
                  <c:v>0.2196</c:v>
                </c:pt>
                <c:pt idx="100">
                  <c:v>0.2196</c:v>
                </c:pt>
                <c:pt idx="101">
                  <c:v>0.2196</c:v>
                </c:pt>
                <c:pt idx="102">
                  <c:v>0.2256</c:v>
                </c:pt>
                <c:pt idx="103">
                  <c:v>0.2256</c:v>
                </c:pt>
                <c:pt idx="104">
                  <c:v>0.2256</c:v>
                </c:pt>
                <c:pt idx="105">
                  <c:v>0.2256</c:v>
                </c:pt>
                <c:pt idx="106">
                  <c:v>0.2316</c:v>
                </c:pt>
                <c:pt idx="107">
                  <c:v>0.2316</c:v>
                </c:pt>
                <c:pt idx="108">
                  <c:v>0.2316</c:v>
                </c:pt>
                <c:pt idx="109">
                  <c:v>0.2316</c:v>
                </c:pt>
                <c:pt idx="110">
                  <c:v>0.2316</c:v>
                </c:pt>
                <c:pt idx="111">
                  <c:v>0.2316</c:v>
                </c:pt>
                <c:pt idx="112">
                  <c:v>0.2376</c:v>
                </c:pt>
                <c:pt idx="113">
                  <c:v>0.2376</c:v>
                </c:pt>
                <c:pt idx="114">
                  <c:v>0.2376</c:v>
                </c:pt>
                <c:pt idx="115">
                  <c:v>0.2376</c:v>
                </c:pt>
                <c:pt idx="116">
                  <c:v>0.2437</c:v>
                </c:pt>
                <c:pt idx="117">
                  <c:v>0.2437</c:v>
                </c:pt>
                <c:pt idx="118">
                  <c:v>0.2437</c:v>
                </c:pt>
                <c:pt idx="119">
                  <c:v>0.2437</c:v>
                </c:pt>
                <c:pt idx="120">
                  <c:v>0.2437</c:v>
                </c:pt>
                <c:pt idx="121">
                  <c:v>0.2437</c:v>
                </c:pt>
                <c:pt idx="122">
                  <c:v>0.2437</c:v>
                </c:pt>
                <c:pt idx="123">
                  <c:v>0.2437</c:v>
                </c:pt>
                <c:pt idx="124">
                  <c:v>0.2437</c:v>
                </c:pt>
                <c:pt idx="125">
                  <c:v>0.2497</c:v>
                </c:pt>
                <c:pt idx="126">
                  <c:v>0.2497</c:v>
                </c:pt>
                <c:pt idx="127">
                  <c:v>0.2618</c:v>
                </c:pt>
                <c:pt idx="128">
                  <c:v>0.2618</c:v>
                </c:pt>
                <c:pt idx="129">
                  <c:v>0.2618</c:v>
                </c:pt>
                <c:pt idx="130">
                  <c:v>0.2618</c:v>
                </c:pt>
                <c:pt idx="131">
                  <c:v>0.2618</c:v>
                </c:pt>
                <c:pt idx="132">
                  <c:v>0.2618</c:v>
                </c:pt>
                <c:pt idx="133">
                  <c:v>0.2679</c:v>
                </c:pt>
                <c:pt idx="134">
                  <c:v>0.2679</c:v>
                </c:pt>
                <c:pt idx="135">
                  <c:v>0.2679</c:v>
                </c:pt>
                <c:pt idx="136">
                  <c:v>0.2679</c:v>
                </c:pt>
                <c:pt idx="137">
                  <c:v>0.274</c:v>
                </c:pt>
                <c:pt idx="138">
                  <c:v>0.274</c:v>
                </c:pt>
                <c:pt idx="139">
                  <c:v>0.274</c:v>
                </c:pt>
                <c:pt idx="140">
                  <c:v>0.2801</c:v>
                </c:pt>
                <c:pt idx="141">
                  <c:v>0.2801</c:v>
                </c:pt>
                <c:pt idx="142">
                  <c:v>0.2801</c:v>
                </c:pt>
                <c:pt idx="143">
                  <c:v>0.2801</c:v>
                </c:pt>
                <c:pt idx="144">
                  <c:v>0.2801</c:v>
                </c:pt>
                <c:pt idx="145">
                  <c:v>0.2801</c:v>
                </c:pt>
                <c:pt idx="146">
                  <c:v>0.2801</c:v>
                </c:pt>
                <c:pt idx="147">
                  <c:v>0.2801</c:v>
                </c:pt>
                <c:pt idx="148">
                  <c:v>0.2801</c:v>
                </c:pt>
                <c:pt idx="149">
                  <c:v>0.2801</c:v>
                </c:pt>
                <c:pt idx="150">
                  <c:v>0.2801</c:v>
                </c:pt>
                <c:pt idx="151">
                  <c:v>0.2801</c:v>
                </c:pt>
                <c:pt idx="152">
                  <c:v>0.2801</c:v>
                </c:pt>
                <c:pt idx="153">
                  <c:v>0.2801</c:v>
                </c:pt>
                <c:pt idx="154">
                  <c:v>0.2801</c:v>
                </c:pt>
                <c:pt idx="155">
                  <c:v>0.2801</c:v>
                </c:pt>
                <c:pt idx="156">
                  <c:v>0.2801</c:v>
                </c:pt>
                <c:pt idx="157">
                  <c:v>0.2862</c:v>
                </c:pt>
                <c:pt idx="158">
                  <c:v>0.2862</c:v>
                </c:pt>
                <c:pt idx="159">
                  <c:v>0.2862</c:v>
                </c:pt>
                <c:pt idx="160">
                  <c:v>0.292300000000001</c:v>
                </c:pt>
                <c:pt idx="161">
                  <c:v>0.292300000000001</c:v>
                </c:pt>
                <c:pt idx="162">
                  <c:v>0.298400000000001</c:v>
                </c:pt>
                <c:pt idx="163">
                  <c:v>0.298400000000001</c:v>
                </c:pt>
                <c:pt idx="164">
                  <c:v>0.298400000000001</c:v>
                </c:pt>
                <c:pt idx="165">
                  <c:v>0.298400000000001</c:v>
                </c:pt>
                <c:pt idx="166">
                  <c:v>0.3045</c:v>
                </c:pt>
                <c:pt idx="167">
                  <c:v>0.3045</c:v>
                </c:pt>
                <c:pt idx="168">
                  <c:v>0.3045</c:v>
                </c:pt>
                <c:pt idx="169">
                  <c:v>0.3045</c:v>
                </c:pt>
                <c:pt idx="170">
                  <c:v>0.3045</c:v>
                </c:pt>
                <c:pt idx="171">
                  <c:v>0.3045</c:v>
                </c:pt>
                <c:pt idx="172">
                  <c:v>0.3045</c:v>
                </c:pt>
                <c:pt idx="173">
                  <c:v>0.3045</c:v>
                </c:pt>
                <c:pt idx="174">
                  <c:v>0.3106</c:v>
                </c:pt>
                <c:pt idx="175">
                  <c:v>0.3106</c:v>
                </c:pt>
                <c:pt idx="176">
                  <c:v>0.3106</c:v>
                </c:pt>
                <c:pt idx="177">
                  <c:v>0.3106</c:v>
                </c:pt>
                <c:pt idx="178">
                  <c:v>0.3106</c:v>
                </c:pt>
                <c:pt idx="179">
                  <c:v>0.3106</c:v>
                </c:pt>
                <c:pt idx="180">
                  <c:v>0.3106</c:v>
                </c:pt>
                <c:pt idx="181">
                  <c:v>0.3106</c:v>
                </c:pt>
                <c:pt idx="182">
                  <c:v>0.3106</c:v>
                </c:pt>
                <c:pt idx="183">
                  <c:v>0.3106</c:v>
                </c:pt>
                <c:pt idx="184">
                  <c:v>0.3106</c:v>
                </c:pt>
                <c:pt idx="185">
                  <c:v>0.316800000000001</c:v>
                </c:pt>
                <c:pt idx="186">
                  <c:v>0.316800000000001</c:v>
                </c:pt>
                <c:pt idx="187">
                  <c:v>0.316800000000001</c:v>
                </c:pt>
                <c:pt idx="188">
                  <c:v>0.316800000000001</c:v>
                </c:pt>
                <c:pt idx="189">
                  <c:v>0.316800000000001</c:v>
                </c:pt>
                <c:pt idx="190">
                  <c:v>0.316800000000001</c:v>
                </c:pt>
                <c:pt idx="191">
                  <c:v>0.322900000000001</c:v>
                </c:pt>
                <c:pt idx="192">
                  <c:v>0.322900000000001</c:v>
                </c:pt>
                <c:pt idx="193">
                  <c:v>0.329100000000001</c:v>
                </c:pt>
                <c:pt idx="194">
                  <c:v>0.329100000000001</c:v>
                </c:pt>
                <c:pt idx="195">
                  <c:v>0.329100000000001</c:v>
                </c:pt>
                <c:pt idx="196">
                  <c:v>0.335200000000001</c:v>
                </c:pt>
                <c:pt idx="197">
                  <c:v>0.335200000000001</c:v>
                </c:pt>
                <c:pt idx="198">
                  <c:v>0.3414</c:v>
                </c:pt>
                <c:pt idx="199">
                  <c:v>0.3414</c:v>
                </c:pt>
                <c:pt idx="200">
                  <c:v>0.3414</c:v>
                </c:pt>
                <c:pt idx="201">
                  <c:v>0.3414</c:v>
                </c:pt>
                <c:pt idx="202">
                  <c:v>0.3414</c:v>
                </c:pt>
                <c:pt idx="203">
                  <c:v>0.3414</c:v>
                </c:pt>
                <c:pt idx="204">
                  <c:v>0.3414</c:v>
                </c:pt>
                <c:pt idx="205">
                  <c:v>0.3414</c:v>
                </c:pt>
                <c:pt idx="206">
                  <c:v>0.3414</c:v>
                </c:pt>
                <c:pt idx="207">
                  <c:v>0.3414</c:v>
                </c:pt>
                <c:pt idx="208">
                  <c:v>0.3476</c:v>
                </c:pt>
                <c:pt idx="209">
                  <c:v>0.3476</c:v>
                </c:pt>
                <c:pt idx="210">
                  <c:v>0.3476</c:v>
                </c:pt>
                <c:pt idx="211">
                  <c:v>0.3476</c:v>
                </c:pt>
                <c:pt idx="212">
                  <c:v>0.3476</c:v>
                </c:pt>
                <c:pt idx="213">
                  <c:v>0.3476</c:v>
                </c:pt>
                <c:pt idx="214">
                  <c:v>0.3476</c:v>
                </c:pt>
                <c:pt idx="215">
                  <c:v>0.3537</c:v>
                </c:pt>
                <c:pt idx="216">
                  <c:v>0.3537</c:v>
                </c:pt>
                <c:pt idx="217">
                  <c:v>0.3537</c:v>
                </c:pt>
                <c:pt idx="218">
                  <c:v>0.3537</c:v>
                </c:pt>
                <c:pt idx="219">
                  <c:v>0.359900000000001</c:v>
                </c:pt>
                <c:pt idx="220">
                  <c:v>0.359900000000001</c:v>
                </c:pt>
                <c:pt idx="221">
                  <c:v>0.359900000000001</c:v>
                </c:pt>
                <c:pt idx="222">
                  <c:v>0.359900000000001</c:v>
                </c:pt>
                <c:pt idx="223">
                  <c:v>0.359900000000001</c:v>
                </c:pt>
                <c:pt idx="224">
                  <c:v>0.359900000000001</c:v>
                </c:pt>
                <c:pt idx="225">
                  <c:v>0.359900000000001</c:v>
                </c:pt>
                <c:pt idx="226">
                  <c:v>0.359900000000001</c:v>
                </c:pt>
                <c:pt idx="227">
                  <c:v>0.366</c:v>
                </c:pt>
                <c:pt idx="228">
                  <c:v>0.366</c:v>
                </c:pt>
                <c:pt idx="229">
                  <c:v>0.366</c:v>
                </c:pt>
                <c:pt idx="230">
                  <c:v>0.366</c:v>
                </c:pt>
                <c:pt idx="231">
                  <c:v>0.366</c:v>
                </c:pt>
                <c:pt idx="232">
                  <c:v>0.366</c:v>
                </c:pt>
                <c:pt idx="233">
                  <c:v>0.366</c:v>
                </c:pt>
                <c:pt idx="234">
                  <c:v>0.366</c:v>
                </c:pt>
                <c:pt idx="235">
                  <c:v>0.366</c:v>
                </c:pt>
                <c:pt idx="236">
                  <c:v>0.366</c:v>
                </c:pt>
                <c:pt idx="237">
                  <c:v>0.366</c:v>
                </c:pt>
                <c:pt idx="238">
                  <c:v>0.3726</c:v>
                </c:pt>
                <c:pt idx="239">
                  <c:v>0.3726</c:v>
                </c:pt>
                <c:pt idx="240">
                  <c:v>0.3726</c:v>
                </c:pt>
                <c:pt idx="241">
                  <c:v>0.3726</c:v>
                </c:pt>
                <c:pt idx="242">
                  <c:v>0.3726</c:v>
                </c:pt>
                <c:pt idx="243">
                  <c:v>0.3726</c:v>
                </c:pt>
                <c:pt idx="244">
                  <c:v>0.3726</c:v>
                </c:pt>
                <c:pt idx="245">
                  <c:v>0.3726</c:v>
                </c:pt>
                <c:pt idx="246">
                  <c:v>0.3726</c:v>
                </c:pt>
                <c:pt idx="247">
                  <c:v>0.3726</c:v>
                </c:pt>
                <c:pt idx="248">
                  <c:v>0.3726</c:v>
                </c:pt>
                <c:pt idx="249">
                  <c:v>0.3726</c:v>
                </c:pt>
                <c:pt idx="250">
                  <c:v>0.3726</c:v>
                </c:pt>
                <c:pt idx="251">
                  <c:v>0.3726</c:v>
                </c:pt>
                <c:pt idx="252">
                  <c:v>0.3726</c:v>
                </c:pt>
                <c:pt idx="253">
                  <c:v>0.3726</c:v>
                </c:pt>
                <c:pt idx="254">
                  <c:v>0.3726</c:v>
                </c:pt>
                <c:pt idx="255">
                  <c:v>0.3796</c:v>
                </c:pt>
                <c:pt idx="256">
                  <c:v>0.3796</c:v>
                </c:pt>
                <c:pt idx="257">
                  <c:v>0.3796</c:v>
                </c:pt>
                <c:pt idx="258">
                  <c:v>0.3796</c:v>
                </c:pt>
                <c:pt idx="259">
                  <c:v>0.3796</c:v>
                </c:pt>
                <c:pt idx="260">
                  <c:v>0.3796</c:v>
                </c:pt>
                <c:pt idx="261">
                  <c:v>0.3796</c:v>
                </c:pt>
                <c:pt idx="262">
                  <c:v>0.3796</c:v>
                </c:pt>
                <c:pt idx="263">
                  <c:v>0.3796</c:v>
                </c:pt>
                <c:pt idx="264">
                  <c:v>0.3796</c:v>
                </c:pt>
                <c:pt idx="265">
                  <c:v>0.386900000000001</c:v>
                </c:pt>
                <c:pt idx="266">
                  <c:v>0.386900000000001</c:v>
                </c:pt>
                <c:pt idx="267">
                  <c:v>0.386900000000001</c:v>
                </c:pt>
                <c:pt idx="268">
                  <c:v>0.386900000000001</c:v>
                </c:pt>
                <c:pt idx="269">
                  <c:v>0.386900000000001</c:v>
                </c:pt>
                <c:pt idx="270">
                  <c:v>0.386900000000001</c:v>
                </c:pt>
                <c:pt idx="271">
                  <c:v>0.386900000000001</c:v>
                </c:pt>
                <c:pt idx="272">
                  <c:v>0.386900000000001</c:v>
                </c:pt>
                <c:pt idx="273">
                  <c:v>0.386900000000001</c:v>
                </c:pt>
                <c:pt idx="274">
                  <c:v>0.394300000000001</c:v>
                </c:pt>
                <c:pt idx="275">
                  <c:v>0.394300000000001</c:v>
                </c:pt>
                <c:pt idx="276">
                  <c:v>0.394300000000001</c:v>
                </c:pt>
                <c:pt idx="277">
                  <c:v>0.394300000000001</c:v>
                </c:pt>
                <c:pt idx="278">
                  <c:v>0.4017</c:v>
                </c:pt>
                <c:pt idx="279">
                  <c:v>0.4017</c:v>
                </c:pt>
                <c:pt idx="280">
                  <c:v>0.4017</c:v>
                </c:pt>
                <c:pt idx="281">
                  <c:v>0.4017</c:v>
                </c:pt>
                <c:pt idx="282">
                  <c:v>0.4017</c:v>
                </c:pt>
                <c:pt idx="283">
                  <c:v>0.4091</c:v>
                </c:pt>
                <c:pt idx="284">
                  <c:v>0.4091</c:v>
                </c:pt>
                <c:pt idx="285">
                  <c:v>0.4091</c:v>
                </c:pt>
                <c:pt idx="286">
                  <c:v>0.4091</c:v>
                </c:pt>
                <c:pt idx="287">
                  <c:v>0.4091</c:v>
                </c:pt>
                <c:pt idx="288">
                  <c:v>0.4165</c:v>
                </c:pt>
                <c:pt idx="289">
                  <c:v>0.4165</c:v>
                </c:pt>
                <c:pt idx="290">
                  <c:v>0.423800000000001</c:v>
                </c:pt>
                <c:pt idx="291">
                  <c:v>0.423800000000001</c:v>
                </c:pt>
                <c:pt idx="292">
                  <c:v>0.4312</c:v>
                </c:pt>
                <c:pt idx="293">
                  <c:v>0.4312</c:v>
                </c:pt>
                <c:pt idx="294">
                  <c:v>0.4386</c:v>
                </c:pt>
                <c:pt idx="295">
                  <c:v>0.4386</c:v>
                </c:pt>
                <c:pt idx="296">
                  <c:v>0.4386</c:v>
                </c:pt>
                <c:pt idx="297">
                  <c:v>0.4386</c:v>
                </c:pt>
                <c:pt idx="298">
                  <c:v>0.4386</c:v>
                </c:pt>
                <c:pt idx="299">
                  <c:v>0.446</c:v>
                </c:pt>
                <c:pt idx="300">
                  <c:v>0.446</c:v>
                </c:pt>
                <c:pt idx="301">
                  <c:v>0.4534</c:v>
                </c:pt>
                <c:pt idx="302">
                  <c:v>0.4534</c:v>
                </c:pt>
                <c:pt idx="303">
                  <c:v>0.4534</c:v>
                </c:pt>
                <c:pt idx="304">
                  <c:v>0.4534</c:v>
                </c:pt>
                <c:pt idx="305">
                  <c:v>0.4534</c:v>
                </c:pt>
                <c:pt idx="306">
                  <c:v>0.4534</c:v>
                </c:pt>
                <c:pt idx="307">
                  <c:v>0.4534</c:v>
                </c:pt>
                <c:pt idx="308">
                  <c:v>0.4608</c:v>
                </c:pt>
                <c:pt idx="309">
                  <c:v>0.4608</c:v>
                </c:pt>
                <c:pt idx="310">
                  <c:v>0.4682</c:v>
                </c:pt>
                <c:pt idx="311">
                  <c:v>0.4682</c:v>
                </c:pt>
                <c:pt idx="312">
                  <c:v>0.4682</c:v>
                </c:pt>
                <c:pt idx="313">
                  <c:v>0.4682</c:v>
                </c:pt>
                <c:pt idx="314">
                  <c:v>0.4682</c:v>
                </c:pt>
                <c:pt idx="315">
                  <c:v>0.4755</c:v>
                </c:pt>
                <c:pt idx="316">
                  <c:v>0.4755</c:v>
                </c:pt>
                <c:pt idx="317">
                  <c:v>0.4755</c:v>
                </c:pt>
                <c:pt idx="318">
                  <c:v>0.4755</c:v>
                </c:pt>
                <c:pt idx="319">
                  <c:v>0.4755</c:v>
                </c:pt>
                <c:pt idx="320">
                  <c:v>0.4755</c:v>
                </c:pt>
                <c:pt idx="321">
                  <c:v>0.4755</c:v>
                </c:pt>
                <c:pt idx="322">
                  <c:v>0.4755</c:v>
                </c:pt>
                <c:pt idx="323">
                  <c:v>0.4755</c:v>
                </c:pt>
                <c:pt idx="324">
                  <c:v>0.4755</c:v>
                </c:pt>
                <c:pt idx="325">
                  <c:v>0.4755</c:v>
                </c:pt>
                <c:pt idx="326">
                  <c:v>0.4755</c:v>
                </c:pt>
                <c:pt idx="327">
                  <c:v>0.4755</c:v>
                </c:pt>
                <c:pt idx="328">
                  <c:v>0.4755</c:v>
                </c:pt>
                <c:pt idx="329">
                  <c:v>0.4755</c:v>
                </c:pt>
                <c:pt idx="330">
                  <c:v>0.4755</c:v>
                </c:pt>
                <c:pt idx="331">
                  <c:v>0.4755</c:v>
                </c:pt>
                <c:pt idx="332">
                  <c:v>0.4755</c:v>
                </c:pt>
                <c:pt idx="333">
                  <c:v>0.4755</c:v>
                </c:pt>
                <c:pt idx="334">
                  <c:v>0.4755</c:v>
                </c:pt>
                <c:pt idx="335">
                  <c:v>0.4755</c:v>
                </c:pt>
                <c:pt idx="336">
                  <c:v>0.4755</c:v>
                </c:pt>
                <c:pt idx="337">
                  <c:v>0.4755</c:v>
                </c:pt>
                <c:pt idx="338">
                  <c:v>0.4755</c:v>
                </c:pt>
                <c:pt idx="339">
                  <c:v>0.4755</c:v>
                </c:pt>
                <c:pt idx="340">
                  <c:v>0.4755</c:v>
                </c:pt>
                <c:pt idx="341">
                  <c:v>0.4755</c:v>
                </c:pt>
                <c:pt idx="342">
                  <c:v>0.4755</c:v>
                </c:pt>
                <c:pt idx="343">
                  <c:v>0.484</c:v>
                </c:pt>
                <c:pt idx="344">
                  <c:v>0.484</c:v>
                </c:pt>
                <c:pt idx="345">
                  <c:v>0.484</c:v>
                </c:pt>
                <c:pt idx="346">
                  <c:v>0.484</c:v>
                </c:pt>
                <c:pt idx="347">
                  <c:v>0.484</c:v>
                </c:pt>
                <c:pt idx="348">
                  <c:v>0.484</c:v>
                </c:pt>
                <c:pt idx="349">
                  <c:v>0.484</c:v>
                </c:pt>
                <c:pt idx="350">
                  <c:v>0.484</c:v>
                </c:pt>
                <c:pt idx="351">
                  <c:v>0.484</c:v>
                </c:pt>
                <c:pt idx="352">
                  <c:v>0.484</c:v>
                </c:pt>
                <c:pt idx="353">
                  <c:v>0.484</c:v>
                </c:pt>
                <c:pt idx="354">
                  <c:v>0.484</c:v>
                </c:pt>
                <c:pt idx="355">
                  <c:v>0.484</c:v>
                </c:pt>
                <c:pt idx="356">
                  <c:v>0.484</c:v>
                </c:pt>
                <c:pt idx="357">
                  <c:v>0.484</c:v>
                </c:pt>
                <c:pt idx="358">
                  <c:v>0.484</c:v>
                </c:pt>
                <c:pt idx="359">
                  <c:v>0.484</c:v>
                </c:pt>
                <c:pt idx="360">
                  <c:v>0.484</c:v>
                </c:pt>
                <c:pt idx="361">
                  <c:v>0.484</c:v>
                </c:pt>
                <c:pt idx="362">
                  <c:v>0.484</c:v>
                </c:pt>
                <c:pt idx="363">
                  <c:v>0.484</c:v>
                </c:pt>
                <c:pt idx="364">
                  <c:v>0.484</c:v>
                </c:pt>
                <c:pt idx="365">
                  <c:v>0.484</c:v>
                </c:pt>
                <c:pt idx="366">
                  <c:v>0.484</c:v>
                </c:pt>
                <c:pt idx="367">
                  <c:v>0.484</c:v>
                </c:pt>
                <c:pt idx="368">
                  <c:v>0.484</c:v>
                </c:pt>
                <c:pt idx="369">
                  <c:v>0.484</c:v>
                </c:pt>
                <c:pt idx="370">
                  <c:v>0.484</c:v>
                </c:pt>
                <c:pt idx="371">
                  <c:v>0.484</c:v>
                </c:pt>
                <c:pt idx="372">
                  <c:v>0.484</c:v>
                </c:pt>
                <c:pt idx="373">
                  <c:v>0.484</c:v>
                </c:pt>
                <c:pt idx="374">
                  <c:v>0.484</c:v>
                </c:pt>
                <c:pt idx="375">
                  <c:v>0.484</c:v>
                </c:pt>
                <c:pt idx="376">
                  <c:v>0.484</c:v>
                </c:pt>
                <c:pt idx="377">
                  <c:v>0.484</c:v>
                </c:pt>
                <c:pt idx="378">
                  <c:v>0.484</c:v>
                </c:pt>
                <c:pt idx="379">
                  <c:v>0.484</c:v>
                </c:pt>
                <c:pt idx="380">
                  <c:v>0.484</c:v>
                </c:pt>
                <c:pt idx="381">
                  <c:v>0.484</c:v>
                </c:pt>
                <c:pt idx="382">
                  <c:v>0.484</c:v>
                </c:pt>
                <c:pt idx="383">
                  <c:v>0.484</c:v>
                </c:pt>
                <c:pt idx="384">
                  <c:v>0.484</c:v>
                </c:pt>
                <c:pt idx="385">
                  <c:v>0.484</c:v>
                </c:pt>
                <c:pt idx="386">
                  <c:v>0.484</c:v>
                </c:pt>
                <c:pt idx="387">
                  <c:v>0.484</c:v>
                </c:pt>
                <c:pt idx="388">
                  <c:v>0.484</c:v>
                </c:pt>
                <c:pt idx="389">
                  <c:v>0.484</c:v>
                </c:pt>
                <c:pt idx="390">
                  <c:v>0.484</c:v>
                </c:pt>
                <c:pt idx="391">
                  <c:v>0.484</c:v>
                </c:pt>
                <c:pt idx="392">
                  <c:v>0.484</c:v>
                </c:pt>
                <c:pt idx="393">
                  <c:v>0.484</c:v>
                </c:pt>
                <c:pt idx="394">
                  <c:v>0.484</c:v>
                </c:pt>
                <c:pt idx="395">
                  <c:v>0.484</c:v>
                </c:pt>
                <c:pt idx="396">
                  <c:v>0.484</c:v>
                </c:pt>
                <c:pt idx="397">
                  <c:v>0.484</c:v>
                </c:pt>
                <c:pt idx="398">
                  <c:v>0.484</c:v>
                </c:pt>
                <c:pt idx="399">
                  <c:v>0.4992</c:v>
                </c:pt>
                <c:pt idx="400">
                  <c:v>0.4992</c:v>
                </c:pt>
                <c:pt idx="401">
                  <c:v>0.4992</c:v>
                </c:pt>
                <c:pt idx="402">
                  <c:v>0.4992</c:v>
                </c:pt>
                <c:pt idx="403">
                  <c:v>0.5148</c:v>
                </c:pt>
                <c:pt idx="404">
                  <c:v>0.5148</c:v>
                </c:pt>
                <c:pt idx="405">
                  <c:v>0.5148</c:v>
                </c:pt>
                <c:pt idx="406">
                  <c:v>0.5148</c:v>
                </c:pt>
                <c:pt idx="407">
                  <c:v>0.5148</c:v>
                </c:pt>
                <c:pt idx="408">
                  <c:v>0.5148</c:v>
                </c:pt>
                <c:pt idx="409">
                  <c:v>0.5148</c:v>
                </c:pt>
                <c:pt idx="410">
                  <c:v>0.5148</c:v>
                </c:pt>
                <c:pt idx="411">
                  <c:v>0.5148</c:v>
                </c:pt>
                <c:pt idx="412">
                  <c:v>0.5148</c:v>
                </c:pt>
                <c:pt idx="413">
                  <c:v>0.5148</c:v>
                </c:pt>
                <c:pt idx="414">
                  <c:v>0.5148</c:v>
                </c:pt>
                <c:pt idx="415">
                  <c:v>0.5148</c:v>
                </c:pt>
                <c:pt idx="416">
                  <c:v>0.5148</c:v>
                </c:pt>
                <c:pt idx="417">
                  <c:v>0.5148</c:v>
                </c:pt>
                <c:pt idx="418">
                  <c:v>0.5148</c:v>
                </c:pt>
                <c:pt idx="419">
                  <c:v>0.5328</c:v>
                </c:pt>
                <c:pt idx="420">
                  <c:v>0.5328</c:v>
                </c:pt>
                <c:pt idx="421">
                  <c:v>0.5328</c:v>
                </c:pt>
                <c:pt idx="422">
                  <c:v>0.550800000000001</c:v>
                </c:pt>
                <c:pt idx="423">
                  <c:v>0.550800000000001</c:v>
                </c:pt>
                <c:pt idx="424">
                  <c:v>0.568700000000001</c:v>
                </c:pt>
                <c:pt idx="425">
                  <c:v>0.568700000000001</c:v>
                </c:pt>
                <c:pt idx="426">
                  <c:v>0.568700000000001</c:v>
                </c:pt>
                <c:pt idx="427">
                  <c:v>0.568700000000001</c:v>
                </c:pt>
                <c:pt idx="428">
                  <c:v>0.568700000000001</c:v>
                </c:pt>
                <c:pt idx="429">
                  <c:v>0.568700000000001</c:v>
                </c:pt>
                <c:pt idx="430">
                  <c:v>0.5883</c:v>
                </c:pt>
                <c:pt idx="431">
                  <c:v>0.5883</c:v>
                </c:pt>
                <c:pt idx="432">
                  <c:v>0.5883</c:v>
                </c:pt>
                <c:pt idx="433">
                  <c:v>0.5883</c:v>
                </c:pt>
                <c:pt idx="434">
                  <c:v>0.5883</c:v>
                </c:pt>
                <c:pt idx="435">
                  <c:v>0.5883</c:v>
                </c:pt>
                <c:pt idx="436">
                  <c:v>0.5883</c:v>
                </c:pt>
                <c:pt idx="437">
                  <c:v>0.5883</c:v>
                </c:pt>
                <c:pt idx="438">
                  <c:v>0.5883</c:v>
                </c:pt>
                <c:pt idx="439">
                  <c:v>0.5883</c:v>
                </c:pt>
                <c:pt idx="440">
                  <c:v>0.5883</c:v>
                </c:pt>
                <c:pt idx="441">
                  <c:v>0.5883</c:v>
                </c:pt>
                <c:pt idx="442">
                  <c:v>0.5883</c:v>
                </c:pt>
                <c:pt idx="443">
                  <c:v>0.5883</c:v>
                </c:pt>
                <c:pt idx="444">
                  <c:v>0.5883</c:v>
                </c:pt>
                <c:pt idx="445">
                  <c:v>0.5883</c:v>
                </c:pt>
                <c:pt idx="446">
                  <c:v>0.5883</c:v>
                </c:pt>
                <c:pt idx="447">
                  <c:v>0.5883</c:v>
                </c:pt>
                <c:pt idx="448">
                  <c:v>0.5883</c:v>
                </c:pt>
                <c:pt idx="449">
                  <c:v>0.5883</c:v>
                </c:pt>
                <c:pt idx="450">
                  <c:v>0.5883</c:v>
                </c:pt>
                <c:pt idx="451">
                  <c:v>0.5883</c:v>
                </c:pt>
                <c:pt idx="452">
                  <c:v>0.5883</c:v>
                </c:pt>
                <c:pt idx="453">
                  <c:v>0.5883</c:v>
                </c:pt>
                <c:pt idx="454">
                  <c:v>0.5883</c:v>
                </c:pt>
                <c:pt idx="455">
                  <c:v>0.5883</c:v>
                </c:pt>
                <c:pt idx="456">
                  <c:v>0.5883</c:v>
                </c:pt>
                <c:pt idx="457">
                  <c:v>0.5883</c:v>
                </c:pt>
                <c:pt idx="458">
                  <c:v>0.5883</c:v>
                </c:pt>
                <c:pt idx="459">
                  <c:v>0.5883</c:v>
                </c:pt>
                <c:pt idx="460">
                  <c:v>0.5883</c:v>
                </c:pt>
                <c:pt idx="461">
                  <c:v>0.5883</c:v>
                </c:pt>
                <c:pt idx="462">
                  <c:v>0.5883</c:v>
                </c:pt>
                <c:pt idx="463">
                  <c:v>0.5883</c:v>
                </c:pt>
                <c:pt idx="464">
                  <c:v>0.5883</c:v>
                </c:pt>
                <c:pt idx="465">
                  <c:v>0.5883</c:v>
                </c:pt>
                <c:pt idx="466">
                  <c:v>0.5883</c:v>
                </c:pt>
                <c:pt idx="467">
                  <c:v>0.5883</c:v>
                </c:pt>
                <c:pt idx="468">
                  <c:v>0.5883</c:v>
                </c:pt>
                <c:pt idx="469">
                  <c:v>0.5883</c:v>
                </c:pt>
                <c:pt idx="470">
                  <c:v>0.5883</c:v>
                </c:pt>
                <c:pt idx="471">
                  <c:v>0.5883</c:v>
                </c:pt>
                <c:pt idx="472">
                  <c:v>0.5883</c:v>
                </c:pt>
                <c:pt idx="473">
                  <c:v>0.5883</c:v>
                </c:pt>
                <c:pt idx="474">
                  <c:v>0.5883</c:v>
                </c:pt>
                <c:pt idx="475">
                  <c:v>0.5883</c:v>
                </c:pt>
                <c:pt idx="476">
                  <c:v>0.5883</c:v>
                </c:pt>
                <c:pt idx="477">
                  <c:v>0.5883</c:v>
                </c:pt>
                <c:pt idx="478">
                  <c:v>0.5883</c:v>
                </c:pt>
                <c:pt idx="479">
                  <c:v>0.5883</c:v>
                </c:pt>
                <c:pt idx="480">
                  <c:v>0.5883</c:v>
                </c:pt>
                <c:pt idx="481">
                  <c:v>0.5883</c:v>
                </c:pt>
                <c:pt idx="482">
                  <c:v>0.5883</c:v>
                </c:pt>
                <c:pt idx="483">
                  <c:v>0.5883</c:v>
                </c:pt>
                <c:pt idx="484">
                  <c:v>0.5883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8608392"/>
        <c:axId val="1042788376"/>
      </c:scatterChart>
      <c:valAx>
        <c:axId val="1018608392"/>
        <c:scaling>
          <c:orientation val="minMax"/>
          <c:max val="36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Months post </a:t>
                </a:r>
                <a:r>
                  <a:rPr lang="en-US" dirty="0" smtClean="0"/>
                  <a:t>Randomization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98337870965561"/>
              <c:y val="0.94728534970710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42788376"/>
        <c:crosses val="autoZero"/>
        <c:crossBetween val="midCat"/>
        <c:majorUnit val="6.0"/>
      </c:valAx>
      <c:valAx>
        <c:axId val="1042788376"/>
        <c:scaling>
          <c:orientation val="minMax"/>
          <c:max val="0.700000000000002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Mortality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170270789322066"/>
              <c:y val="0.387497119631036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18608392"/>
        <c:crosses val="autoZero"/>
        <c:crossBetween val="midCat"/>
        <c:majorUnit val="0.1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179829415153809"/>
          <c:y val="0.0768482439711496"/>
          <c:w val="0.202661462510873"/>
          <c:h val="0.154184931032712"/>
        </c:manualLayout>
      </c:layout>
      <c:overlay val="0"/>
      <c:spPr>
        <a:noFill/>
        <a:ln w="3175">
          <a:noFill/>
          <a:prstDash val="solid"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chemeClr val="bg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95853997449"/>
          <c:y val="0.0614846157977625"/>
          <c:w val="0.802146431839494"/>
          <c:h val="0.816071332662258"/>
        </c:manualLayout>
      </c:layout>
      <c:scatterChart>
        <c:scatterStyle val="lineMarker"/>
        <c:varyColors val="0"/>
        <c:ser>
          <c:idx val="2"/>
          <c:order val="0"/>
          <c:tx>
            <c:v>STS 0 - 11</c:v>
          </c:tx>
          <c:spPr>
            <a:ln w="38100">
              <a:solidFill>
                <a:srgbClr val="04C80D"/>
              </a:solidFill>
            </a:ln>
          </c:spPr>
          <c:marker>
            <c:symbol val="none"/>
          </c:marker>
          <c:xVal>
            <c:numRef>
              <c:f>'Event KM Data (ITT Test)'!$A$3:$A$1000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0.1971</c:v>
                </c:pt>
                <c:pt idx="3">
                  <c:v>0.1971</c:v>
                </c:pt>
                <c:pt idx="4">
                  <c:v>0.2957</c:v>
                </c:pt>
                <c:pt idx="5">
                  <c:v>0.2957</c:v>
                </c:pt>
                <c:pt idx="6">
                  <c:v>0.4271</c:v>
                </c:pt>
                <c:pt idx="7">
                  <c:v>0.4271</c:v>
                </c:pt>
                <c:pt idx="8">
                  <c:v>0.46</c:v>
                </c:pt>
                <c:pt idx="9">
                  <c:v>0.46</c:v>
                </c:pt>
                <c:pt idx="10">
                  <c:v>0.492800000000001</c:v>
                </c:pt>
                <c:pt idx="11">
                  <c:v>0.492800000000001</c:v>
                </c:pt>
                <c:pt idx="12">
                  <c:v>0.5257</c:v>
                </c:pt>
                <c:pt idx="13">
                  <c:v>0.5257</c:v>
                </c:pt>
                <c:pt idx="14">
                  <c:v>0.5585</c:v>
                </c:pt>
                <c:pt idx="15">
                  <c:v>0.5585</c:v>
                </c:pt>
                <c:pt idx="16">
                  <c:v>0.624200000000001</c:v>
                </c:pt>
                <c:pt idx="17">
                  <c:v>0.624200000000001</c:v>
                </c:pt>
                <c:pt idx="18">
                  <c:v>0.689900000000001</c:v>
                </c:pt>
                <c:pt idx="19">
                  <c:v>0.689900000000001</c:v>
                </c:pt>
                <c:pt idx="20">
                  <c:v>0.7885</c:v>
                </c:pt>
                <c:pt idx="21">
                  <c:v>0.7885</c:v>
                </c:pt>
                <c:pt idx="22">
                  <c:v>0.9856</c:v>
                </c:pt>
                <c:pt idx="23">
                  <c:v>0.9856</c:v>
                </c:pt>
                <c:pt idx="24">
                  <c:v>1.0</c:v>
                </c:pt>
                <c:pt idx="25">
                  <c:v>1.0842</c:v>
                </c:pt>
                <c:pt idx="26">
                  <c:v>1.0842</c:v>
                </c:pt>
                <c:pt idx="27">
                  <c:v>1.149899999999996</c:v>
                </c:pt>
                <c:pt idx="28">
                  <c:v>1.149899999999996</c:v>
                </c:pt>
                <c:pt idx="29">
                  <c:v>1.1828</c:v>
                </c:pt>
                <c:pt idx="30">
                  <c:v>1.1828</c:v>
                </c:pt>
                <c:pt idx="31">
                  <c:v>1.248499999999996</c:v>
                </c:pt>
                <c:pt idx="32">
                  <c:v>1.248499999999996</c:v>
                </c:pt>
                <c:pt idx="33">
                  <c:v>1.281299999999996</c:v>
                </c:pt>
                <c:pt idx="34">
                  <c:v>1.281299999999996</c:v>
                </c:pt>
                <c:pt idx="35">
                  <c:v>1.347</c:v>
                </c:pt>
                <c:pt idx="36">
                  <c:v>1.347</c:v>
                </c:pt>
                <c:pt idx="37">
                  <c:v>1.478399999999996</c:v>
                </c:pt>
                <c:pt idx="38">
                  <c:v>1.478399999999996</c:v>
                </c:pt>
                <c:pt idx="39">
                  <c:v>1.5441</c:v>
                </c:pt>
                <c:pt idx="40">
                  <c:v>1.5441</c:v>
                </c:pt>
                <c:pt idx="41">
                  <c:v>1.577</c:v>
                </c:pt>
                <c:pt idx="42">
                  <c:v>1.577</c:v>
                </c:pt>
                <c:pt idx="43">
                  <c:v>1.6427</c:v>
                </c:pt>
                <c:pt idx="44">
                  <c:v>1.6427</c:v>
                </c:pt>
                <c:pt idx="45">
                  <c:v>1.6756</c:v>
                </c:pt>
                <c:pt idx="46">
                  <c:v>1.708399999999996</c:v>
                </c:pt>
                <c:pt idx="47">
                  <c:v>1.708399999999996</c:v>
                </c:pt>
                <c:pt idx="48">
                  <c:v>1.8727</c:v>
                </c:pt>
                <c:pt idx="49">
                  <c:v>1.8727</c:v>
                </c:pt>
                <c:pt idx="50">
                  <c:v>1.9055</c:v>
                </c:pt>
                <c:pt idx="51">
                  <c:v>1.9055</c:v>
                </c:pt>
                <c:pt idx="52">
                  <c:v>2.0</c:v>
                </c:pt>
                <c:pt idx="53">
                  <c:v>2.0041</c:v>
                </c:pt>
                <c:pt idx="54">
                  <c:v>2.0041</c:v>
                </c:pt>
                <c:pt idx="55">
                  <c:v>2.1355</c:v>
                </c:pt>
                <c:pt idx="56">
                  <c:v>2.1355</c:v>
                </c:pt>
                <c:pt idx="57">
                  <c:v>2.2012</c:v>
                </c:pt>
                <c:pt idx="58">
                  <c:v>2.2012</c:v>
                </c:pt>
                <c:pt idx="59">
                  <c:v>2.2669</c:v>
                </c:pt>
                <c:pt idx="60">
                  <c:v>2.2669</c:v>
                </c:pt>
                <c:pt idx="61">
                  <c:v>2.332599999999997</c:v>
                </c:pt>
                <c:pt idx="62">
                  <c:v>2.332599999999997</c:v>
                </c:pt>
                <c:pt idx="63">
                  <c:v>2.365499999999998</c:v>
                </c:pt>
                <c:pt idx="64">
                  <c:v>2.365499999999998</c:v>
                </c:pt>
                <c:pt idx="65">
                  <c:v>2.5298</c:v>
                </c:pt>
                <c:pt idx="66">
                  <c:v>2.5298</c:v>
                </c:pt>
                <c:pt idx="67">
                  <c:v>2.694</c:v>
                </c:pt>
                <c:pt idx="68">
                  <c:v>2.694</c:v>
                </c:pt>
                <c:pt idx="69">
                  <c:v>2.956899999999992</c:v>
                </c:pt>
                <c:pt idx="70">
                  <c:v>2.956899999999992</c:v>
                </c:pt>
                <c:pt idx="71">
                  <c:v>3.0</c:v>
                </c:pt>
                <c:pt idx="72">
                  <c:v>3.0226</c:v>
                </c:pt>
                <c:pt idx="73">
                  <c:v>3.0226</c:v>
                </c:pt>
                <c:pt idx="74">
                  <c:v>3.1211</c:v>
                </c:pt>
                <c:pt idx="75">
                  <c:v>3.1211</c:v>
                </c:pt>
                <c:pt idx="76">
                  <c:v>3.416799999999997</c:v>
                </c:pt>
                <c:pt idx="77">
                  <c:v>3.416799999999997</c:v>
                </c:pt>
                <c:pt idx="78">
                  <c:v>3.482499999999998</c:v>
                </c:pt>
                <c:pt idx="79">
                  <c:v>3.482499999999998</c:v>
                </c:pt>
                <c:pt idx="80">
                  <c:v>3.614</c:v>
                </c:pt>
                <c:pt idx="81">
                  <c:v>3.614</c:v>
                </c:pt>
                <c:pt idx="82">
                  <c:v>3.6468</c:v>
                </c:pt>
                <c:pt idx="83">
                  <c:v>3.6468</c:v>
                </c:pt>
                <c:pt idx="84">
                  <c:v>4.0</c:v>
                </c:pt>
                <c:pt idx="85">
                  <c:v>4.1068</c:v>
                </c:pt>
                <c:pt idx="86">
                  <c:v>4.1068</c:v>
                </c:pt>
                <c:pt idx="87">
                  <c:v>4.698199999999994</c:v>
                </c:pt>
                <c:pt idx="88">
                  <c:v>4.698199999999994</c:v>
                </c:pt>
                <c:pt idx="89">
                  <c:v>4.7967</c:v>
                </c:pt>
                <c:pt idx="90">
                  <c:v>4.7967</c:v>
                </c:pt>
                <c:pt idx="91">
                  <c:v>5.0</c:v>
                </c:pt>
                <c:pt idx="92">
                  <c:v>5.0267</c:v>
                </c:pt>
                <c:pt idx="93">
                  <c:v>5.0267</c:v>
                </c:pt>
                <c:pt idx="94">
                  <c:v>5.190999999999994</c:v>
                </c:pt>
                <c:pt idx="95">
                  <c:v>5.190999999999994</c:v>
                </c:pt>
                <c:pt idx="96">
                  <c:v>5.2895</c:v>
                </c:pt>
                <c:pt idx="97">
                  <c:v>5.2895</c:v>
                </c:pt>
                <c:pt idx="98">
                  <c:v>5.7495</c:v>
                </c:pt>
                <c:pt idx="99">
                  <c:v>6.0</c:v>
                </c:pt>
                <c:pt idx="100">
                  <c:v>6.078</c:v>
                </c:pt>
                <c:pt idx="101">
                  <c:v>6.078</c:v>
                </c:pt>
                <c:pt idx="102">
                  <c:v>6.110899999999996</c:v>
                </c:pt>
                <c:pt idx="103">
                  <c:v>6.110899999999996</c:v>
                </c:pt>
                <c:pt idx="104">
                  <c:v>6.1437</c:v>
                </c:pt>
                <c:pt idx="105">
                  <c:v>6.1437</c:v>
                </c:pt>
                <c:pt idx="106">
                  <c:v>6.2423</c:v>
                </c:pt>
                <c:pt idx="107">
                  <c:v>6.2423</c:v>
                </c:pt>
                <c:pt idx="108">
                  <c:v>6.2423</c:v>
                </c:pt>
                <c:pt idx="109">
                  <c:v>6.307999999999994</c:v>
                </c:pt>
                <c:pt idx="110">
                  <c:v>6.307999999999994</c:v>
                </c:pt>
                <c:pt idx="111">
                  <c:v>6.406600000000013</c:v>
                </c:pt>
                <c:pt idx="112">
                  <c:v>6.406600000000013</c:v>
                </c:pt>
                <c:pt idx="113">
                  <c:v>6.669399999999999</c:v>
                </c:pt>
                <c:pt idx="114">
                  <c:v>6.669399999999999</c:v>
                </c:pt>
                <c:pt idx="115">
                  <c:v>6.9322</c:v>
                </c:pt>
                <c:pt idx="116">
                  <c:v>6.9322</c:v>
                </c:pt>
                <c:pt idx="117">
                  <c:v>7.0</c:v>
                </c:pt>
                <c:pt idx="118">
                  <c:v>7.0308</c:v>
                </c:pt>
                <c:pt idx="119">
                  <c:v>7.0308</c:v>
                </c:pt>
                <c:pt idx="120">
                  <c:v>7.162199999999981</c:v>
                </c:pt>
                <c:pt idx="121">
                  <c:v>7.162199999999981</c:v>
                </c:pt>
                <c:pt idx="122">
                  <c:v>7.622199999999979</c:v>
                </c:pt>
                <c:pt idx="123">
                  <c:v>7.622199999999979</c:v>
                </c:pt>
                <c:pt idx="124">
                  <c:v>7.884999999999994</c:v>
                </c:pt>
                <c:pt idx="125">
                  <c:v>7.884999999999994</c:v>
                </c:pt>
                <c:pt idx="126">
                  <c:v>7.917899999999999</c:v>
                </c:pt>
                <c:pt idx="127">
                  <c:v>7.917899999999999</c:v>
                </c:pt>
                <c:pt idx="128">
                  <c:v>8.0</c:v>
                </c:pt>
                <c:pt idx="129">
                  <c:v>8.0821</c:v>
                </c:pt>
                <c:pt idx="130">
                  <c:v>8.0821</c:v>
                </c:pt>
                <c:pt idx="131">
                  <c:v>8.115</c:v>
                </c:pt>
                <c:pt idx="132">
                  <c:v>8.115</c:v>
                </c:pt>
                <c:pt idx="133">
                  <c:v>8.312100000000002</c:v>
                </c:pt>
                <c:pt idx="134">
                  <c:v>8.312100000000002</c:v>
                </c:pt>
                <c:pt idx="135">
                  <c:v>8.4107</c:v>
                </c:pt>
                <c:pt idx="136">
                  <c:v>8.4107</c:v>
                </c:pt>
                <c:pt idx="137">
                  <c:v>8.476400000000024</c:v>
                </c:pt>
                <c:pt idx="138">
                  <c:v>8.476400000000024</c:v>
                </c:pt>
                <c:pt idx="139">
                  <c:v>8.509200000000003</c:v>
                </c:pt>
                <c:pt idx="140">
                  <c:v>8.509200000000003</c:v>
                </c:pt>
                <c:pt idx="141">
                  <c:v>8.7064</c:v>
                </c:pt>
                <c:pt idx="142">
                  <c:v>8.7064</c:v>
                </c:pt>
                <c:pt idx="143">
                  <c:v>8.837800000000001</c:v>
                </c:pt>
                <c:pt idx="144">
                  <c:v>8.837800000000001</c:v>
                </c:pt>
                <c:pt idx="145">
                  <c:v>9.0</c:v>
                </c:pt>
                <c:pt idx="146">
                  <c:v>9.133500000000001</c:v>
                </c:pt>
                <c:pt idx="147">
                  <c:v>9.133500000000001</c:v>
                </c:pt>
                <c:pt idx="148">
                  <c:v>9.36340000000004</c:v>
                </c:pt>
                <c:pt idx="149">
                  <c:v>9.36340000000004</c:v>
                </c:pt>
                <c:pt idx="150">
                  <c:v>9.462000000000006</c:v>
                </c:pt>
                <c:pt idx="151">
                  <c:v>9.462000000000006</c:v>
                </c:pt>
                <c:pt idx="152">
                  <c:v>9.5934</c:v>
                </c:pt>
                <c:pt idx="153">
                  <c:v>9.5934</c:v>
                </c:pt>
                <c:pt idx="154">
                  <c:v>10.0</c:v>
                </c:pt>
                <c:pt idx="155">
                  <c:v>10.15200000000001</c:v>
                </c:pt>
                <c:pt idx="156">
                  <c:v>10.15200000000001</c:v>
                </c:pt>
                <c:pt idx="157">
                  <c:v>10.1848</c:v>
                </c:pt>
                <c:pt idx="158">
                  <c:v>10.1848</c:v>
                </c:pt>
                <c:pt idx="159">
                  <c:v>11.0</c:v>
                </c:pt>
                <c:pt idx="160">
                  <c:v>11.3018</c:v>
                </c:pt>
                <c:pt idx="161">
                  <c:v>11.3018</c:v>
                </c:pt>
                <c:pt idx="162">
                  <c:v>11.4661</c:v>
                </c:pt>
                <c:pt idx="163">
                  <c:v>11.4661</c:v>
                </c:pt>
                <c:pt idx="164">
                  <c:v>11.8932</c:v>
                </c:pt>
                <c:pt idx="165">
                  <c:v>11.8932</c:v>
                </c:pt>
                <c:pt idx="166">
                  <c:v>12.0</c:v>
                </c:pt>
                <c:pt idx="167">
                  <c:v>12.2218</c:v>
                </c:pt>
                <c:pt idx="168">
                  <c:v>12.2546</c:v>
                </c:pt>
                <c:pt idx="169">
                  <c:v>12.2546</c:v>
                </c:pt>
                <c:pt idx="170">
                  <c:v>13.0</c:v>
                </c:pt>
                <c:pt idx="171">
                  <c:v>13.2402</c:v>
                </c:pt>
                <c:pt idx="172">
                  <c:v>13.2402</c:v>
                </c:pt>
                <c:pt idx="173">
                  <c:v>13.4045</c:v>
                </c:pt>
                <c:pt idx="174">
                  <c:v>13.7331</c:v>
                </c:pt>
                <c:pt idx="175">
                  <c:v>13.7331</c:v>
                </c:pt>
                <c:pt idx="176">
                  <c:v>13.7659</c:v>
                </c:pt>
                <c:pt idx="177">
                  <c:v>13.7659</c:v>
                </c:pt>
                <c:pt idx="178">
                  <c:v>13.8973</c:v>
                </c:pt>
                <c:pt idx="179">
                  <c:v>14.0</c:v>
                </c:pt>
                <c:pt idx="180">
                  <c:v>14.0945</c:v>
                </c:pt>
                <c:pt idx="181">
                  <c:v>14.193</c:v>
                </c:pt>
                <c:pt idx="182">
                  <c:v>14.193</c:v>
                </c:pt>
                <c:pt idx="183">
                  <c:v>14.883</c:v>
                </c:pt>
                <c:pt idx="184">
                  <c:v>14.883</c:v>
                </c:pt>
                <c:pt idx="185">
                  <c:v>14.9487</c:v>
                </c:pt>
                <c:pt idx="186">
                  <c:v>14.9487</c:v>
                </c:pt>
                <c:pt idx="187">
                  <c:v>15.0</c:v>
                </c:pt>
                <c:pt idx="188">
                  <c:v>15.0801</c:v>
                </c:pt>
                <c:pt idx="189">
                  <c:v>15.0801</c:v>
                </c:pt>
                <c:pt idx="190">
                  <c:v>15.1458</c:v>
                </c:pt>
                <c:pt idx="191">
                  <c:v>15.1458</c:v>
                </c:pt>
                <c:pt idx="192">
                  <c:v>16.0</c:v>
                </c:pt>
                <c:pt idx="193">
                  <c:v>16.45999999999999</c:v>
                </c:pt>
                <c:pt idx="194">
                  <c:v>16.45999999999999</c:v>
                </c:pt>
                <c:pt idx="195">
                  <c:v>16.5914</c:v>
                </c:pt>
                <c:pt idx="196">
                  <c:v>16.5914</c:v>
                </c:pt>
                <c:pt idx="197">
                  <c:v>16.75559999999992</c:v>
                </c:pt>
                <c:pt idx="198">
                  <c:v>16.75559999999992</c:v>
                </c:pt>
                <c:pt idx="199">
                  <c:v>16.78849999999985</c:v>
                </c:pt>
                <c:pt idx="200">
                  <c:v>16.78849999999985</c:v>
                </c:pt>
                <c:pt idx="201">
                  <c:v>17.0</c:v>
                </c:pt>
                <c:pt idx="202">
                  <c:v>17.1499</c:v>
                </c:pt>
                <c:pt idx="203">
                  <c:v>17.1499</c:v>
                </c:pt>
                <c:pt idx="204">
                  <c:v>17.57700000000001</c:v>
                </c:pt>
                <c:pt idx="205">
                  <c:v>17.57700000000001</c:v>
                </c:pt>
                <c:pt idx="206">
                  <c:v>18.0</c:v>
                </c:pt>
                <c:pt idx="207">
                  <c:v>18.1355</c:v>
                </c:pt>
                <c:pt idx="208">
                  <c:v>18.1355</c:v>
                </c:pt>
                <c:pt idx="209">
                  <c:v>19.0</c:v>
                </c:pt>
                <c:pt idx="210">
                  <c:v>19.2197</c:v>
                </c:pt>
                <c:pt idx="211">
                  <c:v>19.2197</c:v>
                </c:pt>
                <c:pt idx="212">
                  <c:v>19.3511</c:v>
                </c:pt>
                <c:pt idx="213">
                  <c:v>19.3511</c:v>
                </c:pt>
                <c:pt idx="214">
                  <c:v>19.48249999999984</c:v>
                </c:pt>
                <c:pt idx="215">
                  <c:v>19.48249999999984</c:v>
                </c:pt>
                <c:pt idx="216">
                  <c:v>19.58109999999999</c:v>
                </c:pt>
                <c:pt idx="217">
                  <c:v>19.58109999999999</c:v>
                </c:pt>
                <c:pt idx="218">
                  <c:v>19.97539999999992</c:v>
                </c:pt>
                <c:pt idx="219">
                  <c:v>19.97539999999992</c:v>
                </c:pt>
                <c:pt idx="220">
                  <c:v>20.0</c:v>
                </c:pt>
                <c:pt idx="221">
                  <c:v>20.271</c:v>
                </c:pt>
                <c:pt idx="222">
                  <c:v>20.271</c:v>
                </c:pt>
                <c:pt idx="223">
                  <c:v>20.7639</c:v>
                </c:pt>
                <c:pt idx="224">
                  <c:v>20.7639</c:v>
                </c:pt>
                <c:pt idx="225">
                  <c:v>21.0</c:v>
                </c:pt>
                <c:pt idx="226">
                  <c:v>21.48669999999985</c:v>
                </c:pt>
                <c:pt idx="227">
                  <c:v>21.48669999999985</c:v>
                </c:pt>
                <c:pt idx="228">
                  <c:v>22.0</c:v>
                </c:pt>
                <c:pt idx="229">
                  <c:v>22.1766</c:v>
                </c:pt>
                <c:pt idx="230">
                  <c:v>22.1766</c:v>
                </c:pt>
                <c:pt idx="231">
                  <c:v>22.24229999999988</c:v>
                </c:pt>
                <c:pt idx="232">
                  <c:v>22.24229999999988</c:v>
                </c:pt>
                <c:pt idx="233">
                  <c:v>22.76799999999999</c:v>
                </c:pt>
                <c:pt idx="234">
                  <c:v>23.0</c:v>
                </c:pt>
                <c:pt idx="235">
                  <c:v>23.3593</c:v>
                </c:pt>
                <c:pt idx="236">
                  <c:v>23.6879</c:v>
                </c:pt>
                <c:pt idx="237">
                  <c:v>23.6879</c:v>
                </c:pt>
                <c:pt idx="238">
                  <c:v>23.72069999999988</c:v>
                </c:pt>
                <c:pt idx="239">
                  <c:v>24.0</c:v>
                </c:pt>
                <c:pt idx="240">
                  <c:v>24.0164</c:v>
                </c:pt>
                <c:pt idx="241">
                  <c:v>24.0164</c:v>
                </c:pt>
                <c:pt idx="242">
                  <c:v>24.04929999999992</c:v>
                </c:pt>
                <c:pt idx="243">
                  <c:v>24.27929999999998</c:v>
                </c:pt>
                <c:pt idx="244">
                  <c:v>24.4764</c:v>
                </c:pt>
                <c:pt idx="245">
                  <c:v>24.5092</c:v>
                </c:pt>
                <c:pt idx="246">
                  <c:v>24.5092</c:v>
                </c:pt>
                <c:pt idx="247">
                  <c:v>24.57490000000003</c:v>
                </c:pt>
                <c:pt idx="248">
                  <c:v>24.96919999999988</c:v>
                </c:pt>
                <c:pt idx="249">
                  <c:v>25.0</c:v>
                </c:pt>
                <c:pt idx="250">
                  <c:v>25.03490000000007</c:v>
                </c:pt>
                <c:pt idx="251">
                  <c:v>25.06779999999992</c:v>
                </c:pt>
                <c:pt idx="252">
                  <c:v>25.13350000000001</c:v>
                </c:pt>
                <c:pt idx="253">
                  <c:v>25.1663</c:v>
                </c:pt>
                <c:pt idx="254">
                  <c:v>25.1992</c:v>
                </c:pt>
                <c:pt idx="255">
                  <c:v>25.29769999999992</c:v>
                </c:pt>
                <c:pt idx="256">
                  <c:v>25.3306</c:v>
                </c:pt>
                <c:pt idx="257">
                  <c:v>25.46199999999999</c:v>
                </c:pt>
                <c:pt idx="258">
                  <c:v>25.6591</c:v>
                </c:pt>
                <c:pt idx="259">
                  <c:v>25.8563</c:v>
                </c:pt>
                <c:pt idx="260">
                  <c:v>26.0</c:v>
                </c:pt>
                <c:pt idx="261">
                  <c:v>26.3491</c:v>
                </c:pt>
                <c:pt idx="262">
                  <c:v>26.5133</c:v>
                </c:pt>
                <c:pt idx="263">
                  <c:v>26.5133</c:v>
                </c:pt>
                <c:pt idx="264">
                  <c:v>26.5791</c:v>
                </c:pt>
                <c:pt idx="265">
                  <c:v>26.5791</c:v>
                </c:pt>
                <c:pt idx="266">
                  <c:v>26.8419</c:v>
                </c:pt>
                <c:pt idx="267">
                  <c:v>26.8419</c:v>
                </c:pt>
                <c:pt idx="268">
                  <c:v>26.90759999999992</c:v>
                </c:pt>
                <c:pt idx="269">
                  <c:v>26.94049999999988</c:v>
                </c:pt>
                <c:pt idx="270">
                  <c:v>27.0</c:v>
                </c:pt>
                <c:pt idx="271">
                  <c:v>27.1376</c:v>
                </c:pt>
                <c:pt idx="272">
                  <c:v>27.1376</c:v>
                </c:pt>
                <c:pt idx="273">
                  <c:v>27.33470000000001</c:v>
                </c:pt>
                <c:pt idx="274">
                  <c:v>27.33470000000001</c:v>
                </c:pt>
                <c:pt idx="275">
                  <c:v>27.79469999999992</c:v>
                </c:pt>
                <c:pt idx="276">
                  <c:v>27.79469999999992</c:v>
                </c:pt>
                <c:pt idx="277">
                  <c:v>28.0</c:v>
                </c:pt>
                <c:pt idx="278">
                  <c:v>28.7146</c:v>
                </c:pt>
                <c:pt idx="279">
                  <c:v>28.7146</c:v>
                </c:pt>
                <c:pt idx="280">
                  <c:v>28.7146</c:v>
                </c:pt>
                <c:pt idx="281">
                  <c:v>28.846</c:v>
                </c:pt>
                <c:pt idx="282">
                  <c:v>28.846</c:v>
                </c:pt>
                <c:pt idx="283">
                  <c:v>29.0</c:v>
                </c:pt>
                <c:pt idx="284">
                  <c:v>29.33879999999994</c:v>
                </c:pt>
                <c:pt idx="285">
                  <c:v>29.33879999999994</c:v>
                </c:pt>
                <c:pt idx="286">
                  <c:v>29.3717</c:v>
                </c:pt>
                <c:pt idx="287">
                  <c:v>29.3717</c:v>
                </c:pt>
                <c:pt idx="288">
                  <c:v>29.40449999999992</c:v>
                </c:pt>
                <c:pt idx="289">
                  <c:v>29.40449999999992</c:v>
                </c:pt>
                <c:pt idx="290">
                  <c:v>30.0</c:v>
                </c:pt>
                <c:pt idx="291">
                  <c:v>30.71869999999992</c:v>
                </c:pt>
                <c:pt idx="292">
                  <c:v>30.71869999999992</c:v>
                </c:pt>
                <c:pt idx="293">
                  <c:v>31.0</c:v>
                </c:pt>
                <c:pt idx="294">
                  <c:v>31.17859999999999</c:v>
                </c:pt>
                <c:pt idx="295">
                  <c:v>31.17859999999999</c:v>
                </c:pt>
                <c:pt idx="296">
                  <c:v>32.0</c:v>
                </c:pt>
                <c:pt idx="297">
                  <c:v>32.03290000000001</c:v>
                </c:pt>
                <c:pt idx="298">
                  <c:v>32.03290000000001</c:v>
                </c:pt>
                <c:pt idx="299">
                  <c:v>32.13140000000001</c:v>
                </c:pt>
                <c:pt idx="300">
                  <c:v>32.13140000000001</c:v>
                </c:pt>
                <c:pt idx="301">
                  <c:v>32.52570000000012</c:v>
                </c:pt>
                <c:pt idx="302">
                  <c:v>32.52570000000012</c:v>
                </c:pt>
                <c:pt idx="303">
                  <c:v>32.5914</c:v>
                </c:pt>
                <c:pt idx="304">
                  <c:v>32.5914</c:v>
                </c:pt>
                <c:pt idx="305">
                  <c:v>32.9199</c:v>
                </c:pt>
                <c:pt idx="306">
                  <c:v>32.9199</c:v>
                </c:pt>
                <c:pt idx="307">
                  <c:v>33.0</c:v>
                </c:pt>
                <c:pt idx="308">
                  <c:v>33.0513</c:v>
                </c:pt>
                <c:pt idx="309">
                  <c:v>33.0513</c:v>
                </c:pt>
                <c:pt idx="310">
                  <c:v>33.24850000000012</c:v>
                </c:pt>
                <c:pt idx="311">
                  <c:v>33.24850000000012</c:v>
                </c:pt>
                <c:pt idx="312">
                  <c:v>33.3799</c:v>
                </c:pt>
                <c:pt idx="313">
                  <c:v>33.3799</c:v>
                </c:pt>
                <c:pt idx="314">
                  <c:v>33.6099</c:v>
                </c:pt>
                <c:pt idx="315">
                  <c:v>33.6099</c:v>
                </c:pt>
                <c:pt idx="316">
                  <c:v>34.0</c:v>
                </c:pt>
                <c:pt idx="317">
                  <c:v>34.0041</c:v>
                </c:pt>
                <c:pt idx="318">
                  <c:v>34.0041</c:v>
                </c:pt>
                <c:pt idx="319">
                  <c:v>34.23410000000001</c:v>
                </c:pt>
                <c:pt idx="320">
                  <c:v>34.23410000000001</c:v>
                </c:pt>
                <c:pt idx="321">
                  <c:v>34.33260000000001</c:v>
                </c:pt>
                <c:pt idx="322">
                  <c:v>34.5298</c:v>
                </c:pt>
                <c:pt idx="323">
                  <c:v>34.5626</c:v>
                </c:pt>
                <c:pt idx="324">
                  <c:v>34.59550000000013</c:v>
                </c:pt>
                <c:pt idx="325">
                  <c:v>34.59550000000013</c:v>
                </c:pt>
                <c:pt idx="326">
                  <c:v>34.59550000000013</c:v>
                </c:pt>
                <c:pt idx="327">
                  <c:v>34.6612</c:v>
                </c:pt>
                <c:pt idx="328">
                  <c:v>34.694</c:v>
                </c:pt>
                <c:pt idx="329">
                  <c:v>34.72690000000012</c:v>
                </c:pt>
                <c:pt idx="330">
                  <c:v>34.8583</c:v>
                </c:pt>
                <c:pt idx="331">
                  <c:v>34.9897</c:v>
                </c:pt>
                <c:pt idx="332">
                  <c:v>35.0</c:v>
                </c:pt>
                <c:pt idx="333">
                  <c:v>35.02260000000001</c:v>
                </c:pt>
                <c:pt idx="334">
                  <c:v>35.1869</c:v>
                </c:pt>
                <c:pt idx="335">
                  <c:v>35.3183</c:v>
                </c:pt>
                <c:pt idx="336">
                  <c:v>35.4497</c:v>
                </c:pt>
                <c:pt idx="337">
                  <c:v>35.5811</c:v>
                </c:pt>
                <c:pt idx="338">
                  <c:v>35.5811</c:v>
                </c:pt>
                <c:pt idx="339">
                  <c:v>35.67970000000001</c:v>
                </c:pt>
                <c:pt idx="340">
                  <c:v>35.67970000000001</c:v>
                </c:pt>
                <c:pt idx="341">
                  <c:v>35.67970000000001</c:v>
                </c:pt>
                <c:pt idx="342">
                  <c:v>35.71250000000001</c:v>
                </c:pt>
                <c:pt idx="343">
                  <c:v>35.8439</c:v>
                </c:pt>
                <c:pt idx="344">
                  <c:v>35.8768</c:v>
                </c:pt>
                <c:pt idx="345">
                  <c:v>35.9425</c:v>
                </c:pt>
                <c:pt idx="346">
                  <c:v>36.0</c:v>
                </c:pt>
                <c:pt idx="347">
                  <c:v>36.0411</c:v>
                </c:pt>
                <c:pt idx="348">
                  <c:v>36.1068</c:v>
                </c:pt>
                <c:pt idx="349">
                  <c:v>36.17250000000006</c:v>
                </c:pt>
                <c:pt idx="350">
                  <c:v>36.20530000000013</c:v>
                </c:pt>
                <c:pt idx="351">
                  <c:v>36.271</c:v>
                </c:pt>
                <c:pt idx="352">
                  <c:v>36.3039</c:v>
                </c:pt>
                <c:pt idx="353">
                  <c:v>36.3368</c:v>
                </c:pt>
                <c:pt idx="354">
                  <c:v>36.36960000000001</c:v>
                </c:pt>
                <c:pt idx="355">
                  <c:v>36.4025</c:v>
                </c:pt>
                <c:pt idx="356">
                  <c:v>36.43530000000001</c:v>
                </c:pt>
                <c:pt idx="357">
                  <c:v>36.4682</c:v>
                </c:pt>
                <c:pt idx="358">
                  <c:v>36.5339</c:v>
                </c:pt>
                <c:pt idx="359">
                  <c:v>36.56670000000001</c:v>
                </c:pt>
                <c:pt idx="360">
                  <c:v>36.5996</c:v>
                </c:pt>
                <c:pt idx="361">
                  <c:v>36.63240000000001</c:v>
                </c:pt>
                <c:pt idx="362">
                  <c:v>36.69820000000012</c:v>
                </c:pt>
                <c:pt idx="363">
                  <c:v>36.731</c:v>
                </c:pt>
                <c:pt idx="364">
                  <c:v>36.76390000000011</c:v>
                </c:pt>
                <c:pt idx="365">
                  <c:v>36.79670000000013</c:v>
                </c:pt>
                <c:pt idx="366">
                  <c:v>36.82960000000001</c:v>
                </c:pt>
                <c:pt idx="367">
                  <c:v>36.82960000000001</c:v>
                </c:pt>
                <c:pt idx="368">
                  <c:v>36.89530000000001</c:v>
                </c:pt>
                <c:pt idx="369">
                  <c:v>36.92810000000012</c:v>
                </c:pt>
                <c:pt idx="370">
                  <c:v>36.9938</c:v>
                </c:pt>
                <c:pt idx="371">
                  <c:v>37.0</c:v>
                </c:pt>
                <c:pt idx="372">
                  <c:v>37.02670000000001</c:v>
                </c:pt>
                <c:pt idx="373">
                  <c:v>37.09240000000001</c:v>
                </c:pt>
                <c:pt idx="374">
                  <c:v>37.12530000000016</c:v>
                </c:pt>
                <c:pt idx="375">
                  <c:v>37.15810000000001</c:v>
                </c:pt>
                <c:pt idx="376">
                  <c:v>37.15810000000001</c:v>
                </c:pt>
                <c:pt idx="377">
                  <c:v>37.15810000000001</c:v>
                </c:pt>
                <c:pt idx="378">
                  <c:v>37.191</c:v>
                </c:pt>
                <c:pt idx="379">
                  <c:v>37.22380000000001</c:v>
                </c:pt>
                <c:pt idx="380">
                  <c:v>37.22380000000001</c:v>
                </c:pt>
                <c:pt idx="381">
                  <c:v>37.2567</c:v>
                </c:pt>
                <c:pt idx="382">
                  <c:v>37.28950000000001</c:v>
                </c:pt>
                <c:pt idx="383">
                  <c:v>37.3224</c:v>
                </c:pt>
                <c:pt idx="384">
                  <c:v>37.3552</c:v>
                </c:pt>
                <c:pt idx="385">
                  <c:v>37.3881</c:v>
                </c:pt>
                <c:pt idx="386">
                  <c:v>37.4209</c:v>
                </c:pt>
                <c:pt idx="387">
                  <c:v>37.4538</c:v>
                </c:pt>
                <c:pt idx="388">
                  <c:v>37.4538</c:v>
                </c:pt>
                <c:pt idx="389">
                  <c:v>37.4538</c:v>
                </c:pt>
                <c:pt idx="390">
                  <c:v>37.4867</c:v>
                </c:pt>
                <c:pt idx="391">
                  <c:v>37.5195</c:v>
                </c:pt>
                <c:pt idx="392">
                  <c:v>37.55240000000001</c:v>
                </c:pt>
                <c:pt idx="393">
                  <c:v>37.848</c:v>
                </c:pt>
                <c:pt idx="394">
                  <c:v>37.9466</c:v>
                </c:pt>
                <c:pt idx="395">
                  <c:v>37.9795</c:v>
                </c:pt>
                <c:pt idx="396">
                  <c:v>37.9795</c:v>
                </c:pt>
                <c:pt idx="397">
                  <c:v>38.0</c:v>
                </c:pt>
                <c:pt idx="398">
                  <c:v>38.1109</c:v>
                </c:pt>
                <c:pt idx="399">
                  <c:v>38.24230000000012</c:v>
                </c:pt>
                <c:pt idx="400">
                  <c:v>38.4066</c:v>
                </c:pt>
                <c:pt idx="401">
                  <c:v>38.43940000000001</c:v>
                </c:pt>
                <c:pt idx="402">
                  <c:v>38.47230000000001</c:v>
                </c:pt>
                <c:pt idx="403">
                  <c:v>38.9979</c:v>
                </c:pt>
                <c:pt idx="404">
                  <c:v>38.9979</c:v>
                </c:pt>
                <c:pt idx="405">
                  <c:v>39.0</c:v>
                </c:pt>
                <c:pt idx="406">
                  <c:v>39.09650000000001</c:v>
                </c:pt>
                <c:pt idx="407">
                  <c:v>39.3265</c:v>
                </c:pt>
                <c:pt idx="408">
                  <c:v>39.3593</c:v>
                </c:pt>
                <c:pt idx="409">
                  <c:v>39.42510000000012</c:v>
                </c:pt>
                <c:pt idx="410">
                  <c:v>39.5236</c:v>
                </c:pt>
                <c:pt idx="411">
                  <c:v>39.72070000000012</c:v>
                </c:pt>
                <c:pt idx="412">
                  <c:v>39.72070000000012</c:v>
                </c:pt>
                <c:pt idx="413">
                  <c:v>39.8522</c:v>
                </c:pt>
                <c:pt idx="414">
                  <c:v>40.0</c:v>
                </c:pt>
                <c:pt idx="415">
                  <c:v>40.73920000000001</c:v>
                </c:pt>
                <c:pt idx="416">
                  <c:v>41.0</c:v>
                </c:pt>
                <c:pt idx="417">
                  <c:v>41.0349</c:v>
                </c:pt>
                <c:pt idx="418">
                  <c:v>41.19920000000001</c:v>
                </c:pt>
                <c:pt idx="419">
                  <c:v>41.29770000000001</c:v>
                </c:pt>
                <c:pt idx="420">
                  <c:v>42.0</c:v>
                </c:pt>
                <c:pt idx="421">
                  <c:v>42.08620000000001</c:v>
                </c:pt>
                <c:pt idx="422">
                  <c:v>42.08620000000001</c:v>
                </c:pt>
                <c:pt idx="423">
                  <c:v>42.67760000000001</c:v>
                </c:pt>
                <c:pt idx="424">
                  <c:v>42.9076</c:v>
                </c:pt>
                <c:pt idx="425">
                  <c:v>42.9076</c:v>
                </c:pt>
                <c:pt idx="426">
                  <c:v>42.9405</c:v>
                </c:pt>
                <c:pt idx="427">
                  <c:v>42.9405</c:v>
                </c:pt>
                <c:pt idx="428">
                  <c:v>43.0</c:v>
                </c:pt>
                <c:pt idx="429">
                  <c:v>43.1704</c:v>
                </c:pt>
                <c:pt idx="430">
                  <c:v>43.23610000000012</c:v>
                </c:pt>
                <c:pt idx="431">
                  <c:v>43.3347</c:v>
                </c:pt>
                <c:pt idx="432">
                  <c:v>43.46610000000001</c:v>
                </c:pt>
                <c:pt idx="433">
                  <c:v>44.0</c:v>
                </c:pt>
                <c:pt idx="434">
                  <c:v>44.2875</c:v>
                </c:pt>
                <c:pt idx="435">
                  <c:v>44.2875</c:v>
                </c:pt>
                <c:pt idx="436">
                  <c:v>44.386</c:v>
                </c:pt>
                <c:pt idx="437">
                  <c:v>44.386</c:v>
                </c:pt>
                <c:pt idx="438">
                  <c:v>44.8131</c:v>
                </c:pt>
                <c:pt idx="439">
                  <c:v>44.8131</c:v>
                </c:pt>
                <c:pt idx="440">
                  <c:v>45.0</c:v>
                </c:pt>
                <c:pt idx="441">
                  <c:v>45.1417</c:v>
                </c:pt>
                <c:pt idx="442">
                  <c:v>45.27310000000006</c:v>
                </c:pt>
                <c:pt idx="443">
                  <c:v>45.5688</c:v>
                </c:pt>
                <c:pt idx="444">
                  <c:v>45.6016</c:v>
                </c:pt>
                <c:pt idx="445">
                  <c:v>45.8973</c:v>
                </c:pt>
                <c:pt idx="446">
                  <c:v>46.0</c:v>
                </c:pt>
                <c:pt idx="447">
                  <c:v>46.423</c:v>
                </c:pt>
                <c:pt idx="448">
                  <c:v>46.4559</c:v>
                </c:pt>
                <c:pt idx="449">
                  <c:v>46.5544</c:v>
                </c:pt>
                <c:pt idx="450">
                  <c:v>46.5544</c:v>
                </c:pt>
                <c:pt idx="451">
                  <c:v>46.5873</c:v>
                </c:pt>
                <c:pt idx="452">
                  <c:v>46.6858</c:v>
                </c:pt>
                <c:pt idx="453">
                  <c:v>46.71870000000001</c:v>
                </c:pt>
                <c:pt idx="454">
                  <c:v>46.9487</c:v>
                </c:pt>
                <c:pt idx="455">
                  <c:v>47.0</c:v>
                </c:pt>
                <c:pt idx="456">
                  <c:v>47.0144</c:v>
                </c:pt>
                <c:pt idx="457">
                  <c:v>47.2115</c:v>
                </c:pt>
                <c:pt idx="458">
                  <c:v>47.37580000000001</c:v>
                </c:pt>
                <c:pt idx="459">
                  <c:v>47.4743</c:v>
                </c:pt>
                <c:pt idx="460">
                  <c:v>47.54</c:v>
                </c:pt>
                <c:pt idx="461">
                  <c:v>47.7372</c:v>
                </c:pt>
                <c:pt idx="462">
                  <c:v>47.8029</c:v>
                </c:pt>
                <c:pt idx="463">
                  <c:v>47.8357</c:v>
                </c:pt>
                <c:pt idx="464">
                  <c:v>47.9014</c:v>
                </c:pt>
                <c:pt idx="465">
                  <c:v>47.9014</c:v>
                </c:pt>
                <c:pt idx="466">
                  <c:v>47.9343</c:v>
                </c:pt>
                <c:pt idx="467">
                  <c:v>47.9671</c:v>
                </c:pt>
                <c:pt idx="468">
                  <c:v>48.0</c:v>
                </c:pt>
                <c:pt idx="469">
                  <c:v>48.06570000000011</c:v>
                </c:pt>
                <c:pt idx="470">
                  <c:v>48.09860000000001</c:v>
                </c:pt>
                <c:pt idx="471">
                  <c:v>48.19710000000001</c:v>
                </c:pt>
                <c:pt idx="472">
                  <c:v>48.23000000000001</c:v>
                </c:pt>
                <c:pt idx="473">
                  <c:v>48.26280000000001</c:v>
                </c:pt>
                <c:pt idx="474">
                  <c:v>48.29570000000016</c:v>
                </c:pt>
                <c:pt idx="475">
                  <c:v>48.46</c:v>
                </c:pt>
                <c:pt idx="476">
                  <c:v>48.8542</c:v>
                </c:pt>
                <c:pt idx="477">
                  <c:v>48.9199</c:v>
                </c:pt>
                <c:pt idx="478">
                  <c:v>49.0</c:v>
                </c:pt>
                <c:pt idx="479">
                  <c:v>49.2156</c:v>
                </c:pt>
                <c:pt idx="480">
                  <c:v>49.3142</c:v>
                </c:pt>
                <c:pt idx="481">
                  <c:v>49.5441</c:v>
                </c:pt>
                <c:pt idx="482">
                  <c:v>49.77410000000001</c:v>
                </c:pt>
                <c:pt idx="483">
                  <c:v>50.0</c:v>
                </c:pt>
                <c:pt idx="484">
                  <c:v>50.33260000000001</c:v>
                </c:pt>
                <c:pt idx="485">
                  <c:v>51.0</c:v>
                </c:pt>
                <c:pt idx="486">
                  <c:v>51.2854</c:v>
                </c:pt>
                <c:pt idx="487">
                  <c:v>52.0</c:v>
                </c:pt>
                <c:pt idx="488">
                  <c:v>53.0</c:v>
                </c:pt>
                <c:pt idx="489">
                  <c:v>54.0</c:v>
                </c:pt>
                <c:pt idx="490">
                  <c:v>55.0</c:v>
                </c:pt>
                <c:pt idx="491">
                  <c:v>56.0</c:v>
                </c:pt>
                <c:pt idx="492">
                  <c:v>56.1478</c:v>
                </c:pt>
                <c:pt idx="493">
                  <c:v>57.0</c:v>
                </c:pt>
                <c:pt idx="494">
                  <c:v>57.3306</c:v>
                </c:pt>
                <c:pt idx="495">
                  <c:v>57.3306</c:v>
                </c:pt>
                <c:pt idx="496">
                  <c:v>58.0</c:v>
                </c:pt>
                <c:pt idx="497">
                  <c:v>58.9405</c:v>
                </c:pt>
                <c:pt idx="498">
                  <c:v>59.0</c:v>
                </c:pt>
                <c:pt idx="499">
                  <c:v>60.0</c:v>
                </c:pt>
                <c:pt idx="500">
                  <c:v>61.0</c:v>
                </c:pt>
                <c:pt idx="501">
                  <c:v>61.1417</c:v>
                </c:pt>
                <c:pt idx="502">
                  <c:v>61.6016</c:v>
                </c:pt>
                <c:pt idx="503">
                  <c:v>61.6016</c:v>
                </c:pt>
                <c:pt idx="504">
                  <c:v>62.0</c:v>
                </c:pt>
              </c:numCache>
            </c:numRef>
          </c:xVal>
          <c:yVal>
            <c:numRef>
              <c:f>'Event KM Data (ITT Test)'!$L$3:$L$1000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0.0056</c:v>
                </c:pt>
                <c:pt idx="4">
                  <c:v>0.0056</c:v>
                </c:pt>
                <c:pt idx="5">
                  <c:v>0.0056</c:v>
                </c:pt>
                <c:pt idx="6">
                  <c:v>0.0056</c:v>
                </c:pt>
                <c:pt idx="7">
                  <c:v>0.0056</c:v>
                </c:pt>
                <c:pt idx="8">
                  <c:v>0.0056</c:v>
                </c:pt>
                <c:pt idx="9">
                  <c:v>0.0056</c:v>
                </c:pt>
                <c:pt idx="10">
                  <c:v>0.0056</c:v>
                </c:pt>
                <c:pt idx="11">
                  <c:v>0.0056</c:v>
                </c:pt>
                <c:pt idx="12">
                  <c:v>0.0056</c:v>
                </c:pt>
                <c:pt idx="13">
                  <c:v>0.0056</c:v>
                </c:pt>
                <c:pt idx="14">
                  <c:v>0.0056</c:v>
                </c:pt>
                <c:pt idx="15">
                  <c:v>0.0056</c:v>
                </c:pt>
                <c:pt idx="16">
                  <c:v>0.0056</c:v>
                </c:pt>
                <c:pt idx="17">
                  <c:v>0.0113</c:v>
                </c:pt>
                <c:pt idx="18">
                  <c:v>0.0113</c:v>
                </c:pt>
                <c:pt idx="19">
                  <c:v>0.0169</c:v>
                </c:pt>
                <c:pt idx="20">
                  <c:v>0.0169</c:v>
                </c:pt>
                <c:pt idx="21">
                  <c:v>0.0169</c:v>
                </c:pt>
                <c:pt idx="22">
                  <c:v>0.0169</c:v>
                </c:pt>
                <c:pt idx="23">
                  <c:v>0.0282</c:v>
                </c:pt>
                <c:pt idx="24">
                  <c:v>0.0282</c:v>
                </c:pt>
                <c:pt idx="25">
                  <c:v>0.0282</c:v>
                </c:pt>
                <c:pt idx="26">
                  <c:v>0.0282</c:v>
                </c:pt>
                <c:pt idx="27">
                  <c:v>0.0282</c:v>
                </c:pt>
                <c:pt idx="28">
                  <c:v>0.0339</c:v>
                </c:pt>
                <c:pt idx="29">
                  <c:v>0.0339</c:v>
                </c:pt>
                <c:pt idx="30">
                  <c:v>0.0395</c:v>
                </c:pt>
                <c:pt idx="31">
                  <c:v>0.0395</c:v>
                </c:pt>
                <c:pt idx="32">
                  <c:v>0.0395</c:v>
                </c:pt>
                <c:pt idx="33">
                  <c:v>0.0395</c:v>
                </c:pt>
                <c:pt idx="34">
                  <c:v>0.0452</c:v>
                </c:pt>
                <c:pt idx="35">
                  <c:v>0.0452</c:v>
                </c:pt>
                <c:pt idx="36">
                  <c:v>0.0508</c:v>
                </c:pt>
                <c:pt idx="37">
                  <c:v>0.0508</c:v>
                </c:pt>
                <c:pt idx="38">
                  <c:v>0.0508</c:v>
                </c:pt>
                <c:pt idx="39">
                  <c:v>0.0508</c:v>
                </c:pt>
                <c:pt idx="40">
                  <c:v>0.0565</c:v>
                </c:pt>
                <c:pt idx="41">
                  <c:v>0.0565</c:v>
                </c:pt>
                <c:pt idx="42">
                  <c:v>0.0565</c:v>
                </c:pt>
                <c:pt idx="43">
                  <c:v>0.0565</c:v>
                </c:pt>
                <c:pt idx="44">
                  <c:v>0.0621</c:v>
                </c:pt>
                <c:pt idx="45">
                  <c:v>0.0621</c:v>
                </c:pt>
                <c:pt idx="46">
                  <c:v>0.0621</c:v>
                </c:pt>
                <c:pt idx="47">
                  <c:v>0.0621</c:v>
                </c:pt>
                <c:pt idx="48">
                  <c:v>0.0621</c:v>
                </c:pt>
                <c:pt idx="49">
                  <c:v>0.0621</c:v>
                </c:pt>
                <c:pt idx="50">
                  <c:v>0.0621</c:v>
                </c:pt>
                <c:pt idx="51">
                  <c:v>0.0621</c:v>
                </c:pt>
                <c:pt idx="52">
                  <c:v>0.0621</c:v>
                </c:pt>
                <c:pt idx="53">
                  <c:v>0.0621</c:v>
                </c:pt>
                <c:pt idx="54">
                  <c:v>0.0678</c:v>
                </c:pt>
                <c:pt idx="55">
                  <c:v>0.0678</c:v>
                </c:pt>
                <c:pt idx="56">
                  <c:v>0.0678</c:v>
                </c:pt>
                <c:pt idx="57">
                  <c:v>0.0678</c:v>
                </c:pt>
                <c:pt idx="58">
                  <c:v>0.0678</c:v>
                </c:pt>
                <c:pt idx="59">
                  <c:v>0.0678</c:v>
                </c:pt>
                <c:pt idx="60">
                  <c:v>0.0735</c:v>
                </c:pt>
                <c:pt idx="61">
                  <c:v>0.0735</c:v>
                </c:pt>
                <c:pt idx="62">
                  <c:v>0.0792</c:v>
                </c:pt>
                <c:pt idx="63">
                  <c:v>0.0792</c:v>
                </c:pt>
                <c:pt idx="64">
                  <c:v>0.0849</c:v>
                </c:pt>
                <c:pt idx="65">
                  <c:v>0.0849</c:v>
                </c:pt>
                <c:pt idx="66">
                  <c:v>0.0849</c:v>
                </c:pt>
                <c:pt idx="67">
                  <c:v>0.0849</c:v>
                </c:pt>
                <c:pt idx="68">
                  <c:v>0.0906</c:v>
                </c:pt>
                <c:pt idx="69">
                  <c:v>0.0906</c:v>
                </c:pt>
                <c:pt idx="70">
                  <c:v>0.0906</c:v>
                </c:pt>
                <c:pt idx="71">
                  <c:v>0.0906</c:v>
                </c:pt>
                <c:pt idx="72">
                  <c:v>0.0906</c:v>
                </c:pt>
                <c:pt idx="73">
                  <c:v>0.0906</c:v>
                </c:pt>
                <c:pt idx="74">
                  <c:v>0.0906</c:v>
                </c:pt>
                <c:pt idx="75">
                  <c:v>0.0963</c:v>
                </c:pt>
                <c:pt idx="76">
                  <c:v>0.0963</c:v>
                </c:pt>
                <c:pt idx="77">
                  <c:v>0.1019</c:v>
                </c:pt>
                <c:pt idx="78">
                  <c:v>0.1019</c:v>
                </c:pt>
                <c:pt idx="79">
                  <c:v>0.1076</c:v>
                </c:pt>
                <c:pt idx="80">
                  <c:v>0.1076</c:v>
                </c:pt>
                <c:pt idx="81">
                  <c:v>0.1076</c:v>
                </c:pt>
                <c:pt idx="82">
                  <c:v>0.1076</c:v>
                </c:pt>
                <c:pt idx="83">
                  <c:v>0.1076</c:v>
                </c:pt>
                <c:pt idx="84">
                  <c:v>0.1076</c:v>
                </c:pt>
                <c:pt idx="85">
                  <c:v>0.1076</c:v>
                </c:pt>
                <c:pt idx="86">
                  <c:v>0.1076</c:v>
                </c:pt>
                <c:pt idx="87">
                  <c:v>0.1076</c:v>
                </c:pt>
                <c:pt idx="88">
                  <c:v>0.1076</c:v>
                </c:pt>
                <c:pt idx="89">
                  <c:v>0.1076</c:v>
                </c:pt>
                <c:pt idx="90">
                  <c:v>0.1076</c:v>
                </c:pt>
                <c:pt idx="91">
                  <c:v>0.1076</c:v>
                </c:pt>
                <c:pt idx="92">
                  <c:v>0.1076</c:v>
                </c:pt>
                <c:pt idx="93">
                  <c:v>0.1133</c:v>
                </c:pt>
                <c:pt idx="94">
                  <c:v>0.1133</c:v>
                </c:pt>
                <c:pt idx="95">
                  <c:v>0.1133</c:v>
                </c:pt>
                <c:pt idx="96">
                  <c:v>0.1133</c:v>
                </c:pt>
                <c:pt idx="97">
                  <c:v>0.119</c:v>
                </c:pt>
                <c:pt idx="98">
                  <c:v>0.119</c:v>
                </c:pt>
                <c:pt idx="99">
                  <c:v>0.119</c:v>
                </c:pt>
                <c:pt idx="100">
                  <c:v>0.119</c:v>
                </c:pt>
                <c:pt idx="101">
                  <c:v>0.119</c:v>
                </c:pt>
                <c:pt idx="102">
                  <c:v>0.119</c:v>
                </c:pt>
                <c:pt idx="103">
                  <c:v>0.119</c:v>
                </c:pt>
                <c:pt idx="104">
                  <c:v>0.119</c:v>
                </c:pt>
                <c:pt idx="105">
                  <c:v>0.119</c:v>
                </c:pt>
                <c:pt idx="106">
                  <c:v>0.119</c:v>
                </c:pt>
                <c:pt idx="107">
                  <c:v>0.1247</c:v>
                </c:pt>
                <c:pt idx="108">
                  <c:v>0.1247</c:v>
                </c:pt>
                <c:pt idx="109">
                  <c:v>0.1247</c:v>
                </c:pt>
                <c:pt idx="110">
                  <c:v>0.1304</c:v>
                </c:pt>
                <c:pt idx="111">
                  <c:v>0.1304</c:v>
                </c:pt>
                <c:pt idx="112">
                  <c:v>0.1304</c:v>
                </c:pt>
                <c:pt idx="113">
                  <c:v>0.1304</c:v>
                </c:pt>
                <c:pt idx="114">
                  <c:v>0.1304</c:v>
                </c:pt>
                <c:pt idx="115">
                  <c:v>0.1304</c:v>
                </c:pt>
                <c:pt idx="116">
                  <c:v>0.136</c:v>
                </c:pt>
                <c:pt idx="117">
                  <c:v>0.136</c:v>
                </c:pt>
                <c:pt idx="118">
                  <c:v>0.136</c:v>
                </c:pt>
                <c:pt idx="119">
                  <c:v>0.136</c:v>
                </c:pt>
                <c:pt idx="120">
                  <c:v>0.136</c:v>
                </c:pt>
                <c:pt idx="121">
                  <c:v>0.136</c:v>
                </c:pt>
                <c:pt idx="122">
                  <c:v>0.136</c:v>
                </c:pt>
                <c:pt idx="123">
                  <c:v>0.136</c:v>
                </c:pt>
                <c:pt idx="124">
                  <c:v>0.136</c:v>
                </c:pt>
                <c:pt idx="125">
                  <c:v>0.136</c:v>
                </c:pt>
                <c:pt idx="126">
                  <c:v>0.136</c:v>
                </c:pt>
                <c:pt idx="127">
                  <c:v>0.1417</c:v>
                </c:pt>
                <c:pt idx="128">
                  <c:v>0.1417</c:v>
                </c:pt>
                <c:pt idx="129">
                  <c:v>0.1417</c:v>
                </c:pt>
                <c:pt idx="130">
                  <c:v>0.1474</c:v>
                </c:pt>
                <c:pt idx="131">
                  <c:v>0.1474</c:v>
                </c:pt>
                <c:pt idx="132">
                  <c:v>0.1588</c:v>
                </c:pt>
                <c:pt idx="133">
                  <c:v>0.1588</c:v>
                </c:pt>
                <c:pt idx="134">
                  <c:v>0.1588</c:v>
                </c:pt>
                <c:pt idx="135">
                  <c:v>0.1588</c:v>
                </c:pt>
                <c:pt idx="136">
                  <c:v>0.1645</c:v>
                </c:pt>
                <c:pt idx="137">
                  <c:v>0.1645</c:v>
                </c:pt>
                <c:pt idx="138">
                  <c:v>0.1645</c:v>
                </c:pt>
                <c:pt idx="139">
                  <c:v>0.1645</c:v>
                </c:pt>
                <c:pt idx="140">
                  <c:v>0.1645</c:v>
                </c:pt>
                <c:pt idx="141">
                  <c:v>0.1645</c:v>
                </c:pt>
                <c:pt idx="142">
                  <c:v>0.1701</c:v>
                </c:pt>
                <c:pt idx="143">
                  <c:v>0.1701</c:v>
                </c:pt>
                <c:pt idx="144">
                  <c:v>0.1701</c:v>
                </c:pt>
                <c:pt idx="145">
                  <c:v>0.1701</c:v>
                </c:pt>
                <c:pt idx="146">
                  <c:v>0.1701</c:v>
                </c:pt>
                <c:pt idx="147">
                  <c:v>0.1758</c:v>
                </c:pt>
                <c:pt idx="148">
                  <c:v>0.1758</c:v>
                </c:pt>
                <c:pt idx="149">
                  <c:v>0.1815</c:v>
                </c:pt>
                <c:pt idx="150">
                  <c:v>0.1815</c:v>
                </c:pt>
                <c:pt idx="151">
                  <c:v>0.187200000000001</c:v>
                </c:pt>
                <c:pt idx="152">
                  <c:v>0.187200000000001</c:v>
                </c:pt>
                <c:pt idx="153">
                  <c:v>0.187200000000001</c:v>
                </c:pt>
                <c:pt idx="154">
                  <c:v>0.187200000000001</c:v>
                </c:pt>
                <c:pt idx="155">
                  <c:v>0.187200000000001</c:v>
                </c:pt>
                <c:pt idx="156">
                  <c:v>0.187200000000001</c:v>
                </c:pt>
                <c:pt idx="157">
                  <c:v>0.187200000000001</c:v>
                </c:pt>
                <c:pt idx="158">
                  <c:v>0.1929</c:v>
                </c:pt>
                <c:pt idx="159">
                  <c:v>0.1929</c:v>
                </c:pt>
                <c:pt idx="160">
                  <c:v>0.1929</c:v>
                </c:pt>
                <c:pt idx="161">
                  <c:v>0.1986</c:v>
                </c:pt>
                <c:pt idx="162">
                  <c:v>0.1986</c:v>
                </c:pt>
                <c:pt idx="163">
                  <c:v>0.1986</c:v>
                </c:pt>
                <c:pt idx="164">
                  <c:v>0.1986</c:v>
                </c:pt>
                <c:pt idx="165">
                  <c:v>0.1986</c:v>
                </c:pt>
                <c:pt idx="166">
                  <c:v>0.1986</c:v>
                </c:pt>
                <c:pt idx="167">
                  <c:v>0.1986</c:v>
                </c:pt>
                <c:pt idx="168">
                  <c:v>0.1986</c:v>
                </c:pt>
                <c:pt idx="169">
                  <c:v>0.2043</c:v>
                </c:pt>
                <c:pt idx="170">
                  <c:v>0.2043</c:v>
                </c:pt>
                <c:pt idx="171">
                  <c:v>0.2043</c:v>
                </c:pt>
                <c:pt idx="172">
                  <c:v>0.21</c:v>
                </c:pt>
                <c:pt idx="173">
                  <c:v>0.21</c:v>
                </c:pt>
                <c:pt idx="174">
                  <c:v>0.21</c:v>
                </c:pt>
                <c:pt idx="175">
                  <c:v>0.2157</c:v>
                </c:pt>
                <c:pt idx="176">
                  <c:v>0.2157</c:v>
                </c:pt>
                <c:pt idx="177">
                  <c:v>0.2215</c:v>
                </c:pt>
                <c:pt idx="178">
                  <c:v>0.2215</c:v>
                </c:pt>
                <c:pt idx="179">
                  <c:v>0.2215</c:v>
                </c:pt>
                <c:pt idx="180">
                  <c:v>0.2215</c:v>
                </c:pt>
                <c:pt idx="181">
                  <c:v>0.2215</c:v>
                </c:pt>
                <c:pt idx="182">
                  <c:v>0.2215</c:v>
                </c:pt>
                <c:pt idx="183">
                  <c:v>0.2215</c:v>
                </c:pt>
                <c:pt idx="184">
                  <c:v>0.2272</c:v>
                </c:pt>
                <c:pt idx="185">
                  <c:v>0.2272</c:v>
                </c:pt>
                <c:pt idx="186">
                  <c:v>0.2272</c:v>
                </c:pt>
                <c:pt idx="187">
                  <c:v>0.2272</c:v>
                </c:pt>
                <c:pt idx="188">
                  <c:v>0.2272</c:v>
                </c:pt>
                <c:pt idx="189">
                  <c:v>0.233</c:v>
                </c:pt>
                <c:pt idx="190">
                  <c:v>0.233</c:v>
                </c:pt>
                <c:pt idx="191">
                  <c:v>0.233</c:v>
                </c:pt>
                <c:pt idx="192">
                  <c:v>0.233</c:v>
                </c:pt>
                <c:pt idx="193">
                  <c:v>0.233</c:v>
                </c:pt>
                <c:pt idx="194">
                  <c:v>0.2388</c:v>
                </c:pt>
                <c:pt idx="195">
                  <c:v>0.2388</c:v>
                </c:pt>
                <c:pt idx="196">
                  <c:v>0.2388</c:v>
                </c:pt>
                <c:pt idx="197">
                  <c:v>0.2388</c:v>
                </c:pt>
                <c:pt idx="198">
                  <c:v>0.2445</c:v>
                </c:pt>
                <c:pt idx="199">
                  <c:v>0.2445</c:v>
                </c:pt>
                <c:pt idx="200">
                  <c:v>0.2561</c:v>
                </c:pt>
                <c:pt idx="201">
                  <c:v>0.2561</c:v>
                </c:pt>
                <c:pt idx="202">
                  <c:v>0.2561</c:v>
                </c:pt>
                <c:pt idx="203">
                  <c:v>0.2561</c:v>
                </c:pt>
                <c:pt idx="204">
                  <c:v>0.2561</c:v>
                </c:pt>
                <c:pt idx="205">
                  <c:v>0.2618</c:v>
                </c:pt>
                <c:pt idx="206">
                  <c:v>0.2618</c:v>
                </c:pt>
                <c:pt idx="207">
                  <c:v>0.2618</c:v>
                </c:pt>
                <c:pt idx="208">
                  <c:v>0.2676</c:v>
                </c:pt>
                <c:pt idx="209">
                  <c:v>0.2676</c:v>
                </c:pt>
                <c:pt idx="210">
                  <c:v>0.2676</c:v>
                </c:pt>
                <c:pt idx="211">
                  <c:v>0.2734</c:v>
                </c:pt>
                <c:pt idx="212">
                  <c:v>0.2734</c:v>
                </c:pt>
                <c:pt idx="213">
                  <c:v>0.2734</c:v>
                </c:pt>
                <c:pt idx="214">
                  <c:v>0.2734</c:v>
                </c:pt>
                <c:pt idx="215">
                  <c:v>0.2791</c:v>
                </c:pt>
                <c:pt idx="216">
                  <c:v>0.2791</c:v>
                </c:pt>
                <c:pt idx="217">
                  <c:v>0.2849</c:v>
                </c:pt>
                <c:pt idx="218">
                  <c:v>0.2849</c:v>
                </c:pt>
                <c:pt idx="219">
                  <c:v>0.2907</c:v>
                </c:pt>
                <c:pt idx="220">
                  <c:v>0.2907</c:v>
                </c:pt>
                <c:pt idx="221">
                  <c:v>0.2907</c:v>
                </c:pt>
                <c:pt idx="222">
                  <c:v>0.296400000000001</c:v>
                </c:pt>
                <c:pt idx="223">
                  <c:v>0.296400000000001</c:v>
                </c:pt>
                <c:pt idx="224">
                  <c:v>0.3022</c:v>
                </c:pt>
                <c:pt idx="225">
                  <c:v>0.3022</c:v>
                </c:pt>
                <c:pt idx="226">
                  <c:v>0.3022</c:v>
                </c:pt>
                <c:pt idx="227">
                  <c:v>0.3022</c:v>
                </c:pt>
                <c:pt idx="228">
                  <c:v>0.3022</c:v>
                </c:pt>
                <c:pt idx="229">
                  <c:v>0.3022</c:v>
                </c:pt>
                <c:pt idx="230">
                  <c:v>0.3022</c:v>
                </c:pt>
                <c:pt idx="231">
                  <c:v>0.3022</c:v>
                </c:pt>
                <c:pt idx="232">
                  <c:v>0.308</c:v>
                </c:pt>
                <c:pt idx="233">
                  <c:v>0.308</c:v>
                </c:pt>
                <c:pt idx="234">
                  <c:v>0.308</c:v>
                </c:pt>
                <c:pt idx="235">
                  <c:v>0.308</c:v>
                </c:pt>
                <c:pt idx="236">
                  <c:v>0.308</c:v>
                </c:pt>
                <c:pt idx="237">
                  <c:v>0.313800000000001</c:v>
                </c:pt>
                <c:pt idx="238">
                  <c:v>0.313800000000001</c:v>
                </c:pt>
                <c:pt idx="239">
                  <c:v>0.313800000000001</c:v>
                </c:pt>
                <c:pt idx="240">
                  <c:v>0.313800000000001</c:v>
                </c:pt>
                <c:pt idx="241">
                  <c:v>0.313800000000001</c:v>
                </c:pt>
                <c:pt idx="242">
                  <c:v>0.313800000000001</c:v>
                </c:pt>
                <c:pt idx="243">
                  <c:v>0.313800000000001</c:v>
                </c:pt>
                <c:pt idx="244">
                  <c:v>0.313800000000001</c:v>
                </c:pt>
                <c:pt idx="245">
                  <c:v>0.313800000000001</c:v>
                </c:pt>
                <c:pt idx="246">
                  <c:v>0.313800000000001</c:v>
                </c:pt>
                <c:pt idx="247">
                  <c:v>0.313800000000001</c:v>
                </c:pt>
                <c:pt idx="248">
                  <c:v>0.313800000000001</c:v>
                </c:pt>
                <c:pt idx="249">
                  <c:v>0.313800000000001</c:v>
                </c:pt>
                <c:pt idx="250">
                  <c:v>0.313800000000001</c:v>
                </c:pt>
                <c:pt idx="251">
                  <c:v>0.313800000000001</c:v>
                </c:pt>
                <c:pt idx="252">
                  <c:v>0.313800000000001</c:v>
                </c:pt>
                <c:pt idx="253">
                  <c:v>0.313800000000001</c:v>
                </c:pt>
                <c:pt idx="254">
                  <c:v>0.313800000000001</c:v>
                </c:pt>
                <c:pt idx="255">
                  <c:v>0.313800000000001</c:v>
                </c:pt>
                <c:pt idx="256">
                  <c:v>0.313800000000001</c:v>
                </c:pt>
                <c:pt idx="257">
                  <c:v>0.313800000000001</c:v>
                </c:pt>
                <c:pt idx="258">
                  <c:v>0.313800000000001</c:v>
                </c:pt>
                <c:pt idx="259">
                  <c:v>0.313800000000001</c:v>
                </c:pt>
                <c:pt idx="260">
                  <c:v>0.313800000000001</c:v>
                </c:pt>
                <c:pt idx="261">
                  <c:v>0.313800000000001</c:v>
                </c:pt>
                <c:pt idx="262">
                  <c:v>0.313800000000001</c:v>
                </c:pt>
                <c:pt idx="263">
                  <c:v>0.320000000000001</c:v>
                </c:pt>
                <c:pt idx="264">
                  <c:v>0.320000000000001</c:v>
                </c:pt>
                <c:pt idx="265">
                  <c:v>0.326100000000001</c:v>
                </c:pt>
                <c:pt idx="266">
                  <c:v>0.326100000000001</c:v>
                </c:pt>
                <c:pt idx="267">
                  <c:v>0.326100000000001</c:v>
                </c:pt>
                <c:pt idx="268">
                  <c:v>0.326100000000001</c:v>
                </c:pt>
                <c:pt idx="269">
                  <c:v>0.326100000000001</c:v>
                </c:pt>
                <c:pt idx="270">
                  <c:v>0.326100000000001</c:v>
                </c:pt>
                <c:pt idx="271">
                  <c:v>0.326100000000001</c:v>
                </c:pt>
                <c:pt idx="272">
                  <c:v>0.326100000000001</c:v>
                </c:pt>
                <c:pt idx="273">
                  <c:v>0.326100000000001</c:v>
                </c:pt>
                <c:pt idx="274">
                  <c:v>0.326100000000001</c:v>
                </c:pt>
                <c:pt idx="275">
                  <c:v>0.326100000000001</c:v>
                </c:pt>
                <c:pt idx="276">
                  <c:v>0.332400000000001</c:v>
                </c:pt>
                <c:pt idx="277">
                  <c:v>0.332400000000001</c:v>
                </c:pt>
                <c:pt idx="278">
                  <c:v>0.332400000000001</c:v>
                </c:pt>
                <c:pt idx="279">
                  <c:v>0.338600000000001</c:v>
                </c:pt>
                <c:pt idx="280">
                  <c:v>0.338600000000001</c:v>
                </c:pt>
                <c:pt idx="281">
                  <c:v>0.338600000000001</c:v>
                </c:pt>
                <c:pt idx="282">
                  <c:v>0.338600000000001</c:v>
                </c:pt>
                <c:pt idx="283">
                  <c:v>0.338600000000001</c:v>
                </c:pt>
                <c:pt idx="284">
                  <c:v>0.338600000000001</c:v>
                </c:pt>
                <c:pt idx="285">
                  <c:v>0.338600000000001</c:v>
                </c:pt>
                <c:pt idx="286">
                  <c:v>0.338600000000001</c:v>
                </c:pt>
                <c:pt idx="287">
                  <c:v>0.338600000000001</c:v>
                </c:pt>
                <c:pt idx="288">
                  <c:v>0.338600000000001</c:v>
                </c:pt>
                <c:pt idx="289">
                  <c:v>0.338600000000001</c:v>
                </c:pt>
                <c:pt idx="290">
                  <c:v>0.338600000000001</c:v>
                </c:pt>
                <c:pt idx="291">
                  <c:v>0.338600000000001</c:v>
                </c:pt>
                <c:pt idx="292">
                  <c:v>0.338600000000001</c:v>
                </c:pt>
                <c:pt idx="293">
                  <c:v>0.338600000000001</c:v>
                </c:pt>
                <c:pt idx="294">
                  <c:v>0.338600000000001</c:v>
                </c:pt>
                <c:pt idx="295">
                  <c:v>0.3449</c:v>
                </c:pt>
                <c:pt idx="296">
                  <c:v>0.3449</c:v>
                </c:pt>
                <c:pt idx="297">
                  <c:v>0.3449</c:v>
                </c:pt>
                <c:pt idx="298">
                  <c:v>0.3511</c:v>
                </c:pt>
                <c:pt idx="299">
                  <c:v>0.3511</c:v>
                </c:pt>
                <c:pt idx="300">
                  <c:v>0.3511</c:v>
                </c:pt>
                <c:pt idx="301">
                  <c:v>0.3511</c:v>
                </c:pt>
                <c:pt idx="302">
                  <c:v>0.357300000000001</c:v>
                </c:pt>
                <c:pt idx="303">
                  <c:v>0.357300000000001</c:v>
                </c:pt>
                <c:pt idx="304">
                  <c:v>0.357300000000001</c:v>
                </c:pt>
                <c:pt idx="305">
                  <c:v>0.357300000000001</c:v>
                </c:pt>
                <c:pt idx="306">
                  <c:v>0.357300000000001</c:v>
                </c:pt>
                <c:pt idx="307">
                  <c:v>0.357300000000001</c:v>
                </c:pt>
                <c:pt idx="308">
                  <c:v>0.357300000000001</c:v>
                </c:pt>
                <c:pt idx="309">
                  <c:v>0.357300000000001</c:v>
                </c:pt>
                <c:pt idx="310">
                  <c:v>0.357300000000001</c:v>
                </c:pt>
                <c:pt idx="311">
                  <c:v>0.357300000000001</c:v>
                </c:pt>
                <c:pt idx="312">
                  <c:v>0.357300000000001</c:v>
                </c:pt>
                <c:pt idx="313">
                  <c:v>0.3636</c:v>
                </c:pt>
                <c:pt idx="314">
                  <c:v>0.3636</c:v>
                </c:pt>
                <c:pt idx="315">
                  <c:v>0.3636</c:v>
                </c:pt>
                <c:pt idx="316">
                  <c:v>0.3636</c:v>
                </c:pt>
                <c:pt idx="317">
                  <c:v>0.3636</c:v>
                </c:pt>
                <c:pt idx="318">
                  <c:v>0.369800000000001</c:v>
                </c:pt>
                <c:pt idx="319">
                  <c:v>0.369800000000001</c:v>
                </c:pt>
                <c:pt idx="320">
                  <c:v>0.3761</c:v>
                </c:pt>
                <c:pt idx="321">
                  <c:v>0.3761</c:v>
                </c:pt>
                <c:pt idx="322">
                  <c:v>0.3761</c:v>
                </c:pt>
                <c:pt idx="323">
                  <c:v>0.3761</c:v>
                </c:pt>
                <c:pt idx="324">
                  <c:v>0.3761</c:v>
                </c:pt>
                <c:pt idx="325">
                  <c:v>0.382400000000001</c:v>
                </c:pt>
                <c:pt idx="326">
                  <c:v>0.382400000000001</c:v>
                </c:pt>
                <c:pt idx="327">
                  <c:v>0.382400000000001</c:v>
                </c:pt>
                <c:pt idx="328">
                  <c:v>0.382400000000001</c:v>
                </c:pt>
                <c:pt idx="329">
                  <c:v>0.382400000000001</c:v>
                </c:pt>
                <c:pt idx="330">
                  <c:v>0.382400000000001</c:v>
                </c:pt>
                <c:pt idx="331">
                  <c:v>0.382400000000001</c:v>
                </c:pt>
                <c:pt idx="332">
                  <c:v>0.382400000000001</c:v>
                </c:pt>
                <c:pt idx="333">
                  <c:v>0.382400000000001</c:v>
                </c:pt>
                <c:pt idx="334">
                  <c:v>0.382400000000001</c:v>
                </c:pt>
                <c:pt idx="335">
                  <c:v>0.382400000000001</c:v>
                </c:pt>
                <c:pt idx="336">
                  <c:v>0.382400000000001</c:v>
                </c:pt>
                <c:pt idx="337">
                  <c:v>0.382400000000001</c:v>
                </c:pt>
                <c:pt idx="338">
                  <c:v>0.389000000000001</c:v>
                </c:pt>
                <c:pt idx="339">
                  <c:v>0.389000000000001</c:v>
                </c:pt>
                <c:pt idx="340">
                  <c:v>0.395600000000001</c:v>
                </c:pt>
                <c:pt idx="341">
                  <c:v>0.395600000000001</c:v>
                </c:pt>
                <c:pt idx="342">
                  <c:v>0.395600000000001</c:v>
                </c:pt>
                <c:pt idx="343">
                  <c:v>0.395600000000001</c:v>
                </c:pt>
                <c:pt idx="344">
                  <c:v>0.395600000000001</c:v>
                </c:pt>
                <c:pt idx="345">
                  <c:v>0.395600000000001</c:v>
                </c:pt>
                <c:pt idx="346">
                  <c:v>0.395600000000001</c:v>
                </c:pt>
                <c:pt idx="347">
                  <c:v>0.395600000000001</c:v>
                </c:pt>
                <c:pt idx="348">
                  <c:v>0.395600000000001</c:v>
                </c:pt>
                <c:pt idx="349">
                  <c:v>0.395600000000001</c:v>
                </c:pt>
                <c:pt idx="350">
                  <c:v>0.395600000000001</c:v>
                </c:pt>
                <c:pt idx="351">
                  <c:v>0.395600000000001</c:v>
                </c:pt>
                <c:pt idx="352">
                  <c:v>0.395600000000001</c:v>
                </c:pt>
                <c:pt idx="353">
                  <c:v>0.395600000000001</c:v>
                </c:pt>
                <c:pt idx="354">
                  <c:v>0.395600000000001</c:v>
                </c:pt>
                <c:pt idx="355">
                  <c:v>0.395600000000001</c:v>
                </c:pt>
                <c:pt idx="356">
                  <c:v>0.395600000000001</c:v>
                </c:pt>
                <c:pt idx="357">
                  <c:v>0.395600000000001</c:v>
                </c:pt>
                <c:pt idx="358">
                  <c:v>0.395600000000001</c:v>
                </c:pt>
                <c:pt idx="359">
                  <c:v>0.395600000000001</c:v>
                </c:pt>
                <c:pt idx="360">
                  <c:v>0.395600000000001</c:v>
                </c:pt>
                <c:pt idx="361">
                  <c:v>0.395600000000001</c:v>
                </c:pt>
                <c:pt idx="362">
                  <c:v>0.395600000000001</c:v>
                </c:pt>
                <c:pt idx="363">
                  <c:v>0.395600000000001</c:v>
                </c:pt>
                <c:pt idx="364">
                  <c:v>0.395600000000001</c:v>
                </c:pt>
                <c:pt idx="365">
                  <c:v>0.395600000000001</c:v>
                </c:pt>
                <c:pt idx="366">
                  <c:v>0.395600000000001</c:v>
                </c:pt>
                <c:pt idx="367">
                  <c:v>0.4045</c:v>
                </c:pt>
                <c:pt idx="368">
                  <c:v>0.4045</c:v>
                </c:pt>
                <c:pt idx="369">
                  <c:v>0.4045</c:v>
                </c:pt>
                <c:pt idx="370">
                  <c:v>0.4045</c:v>
                </c:pt>
                <c:pt idx="371">
                  <c:v>0.4045</c:v>
                </c:pt>
                <c:pt idx="372">
                  <c:v>0.4045</c:v>
                </c:pt>
                <c:pt idx="373">
                  <c:v>0.4045</c:v>
                </c:pt>
                <c:pt idx="374">
                  <c:v>0.4045</c:v>
                </c:pt>
                <c:pt idx="375">
                  <c:v>0.4045</c:v>
                </c:pt>
                <c:pt idx="376">
                  <c:v>0.415</c:v>
                </c:pt>
                <c:pt idx="377">
                  <c:v>0.415</c:v>
                </c:pt>
                <c:pt idx="378">
                  <c:v>0.415</c:v>
                </c:pt>
                <c:pt idx="379">
                  <c:v>0.415</c:v>
                </c:pt>
                <c:pt idx="380">
                  <c:v>0.4256</c:v>
                </c:pt>
                <c:pt idx="381">
                  <c:v>0.4256</c:v>
                </c:pt>
                <c:pt idx="382">
                  <c:v>0.4256</c:v>
                </c:pt>
                <c:pt idx="383">
                  <c:v>0.4256</c:v>
                </c:pt>
                <c:pt idx="384">
                  <c:v>0.4256</c:v>
                </c:pt>
                <c:pt idx="385">
                  <c:v>0.4256</c:v>
                </c:pt>
                <c:pt idx="386">
                  <c:v>0.4256</c:v>
                </c:pt>
                <c:pt idx="387">
                  <c:v>0.4256</c:v>
                </c:pt>
                <c:pt idx="388">
                  <c:v>0.4256</c:v>
                </c:pt>
                <c:pt idx="389">
                  <c:v>0.4256</c:v>
                </c:pt>
                <c:pt idx="390">
                  <c:v>0.4256</c:v>
                </c:pt>
                <c:pt idx="391">
                  <c:v>0.4256</c:v>
                </c:pt>
                <c:pt idx="392">
                  <c:v>0.4256</c:v>
                </c:pt>
                <c:pt idx="393">
                  <c:v>0.4256</c:v>
                </c:pt>
                <c:pt idx="394">
                  <c:v>0.4256</c:v>
                </c:pt>
                <c:pt idx="395">
                  <c:v>0.4256</c:v>
                </c:pt>
                <c:pt idx="396">
                  <c:v>0.4256</c:v>
                </c:pt>
                <c:pt idx="397">
                  <c:v>0.4256</c:v>
                </c:pt>
                <c:pt idx="398">
                  <c:v>0.4256</c:v>
                </c:pt>
                <c:pt idx="399">
                  <c:v>0.4256</c:v>
                </c:pt>
                <c:pt idx="400">
                  <c:v>0.4256</c:v>
                </c:pt>
                <c:pt idx="401">
                  <c:v>0.4256</c:v>
                </c:pt>
                <c:pt idx="402">
                  <c:v>0.4256</c:v>
                </c:pt>
                <c:pt idx="403">
                  <c:v>0.4256</c:v>
                </c:pt>
                <c:pt idx="404">
                  <c:v>0.4256</c:v>
                </c:pt>
                <c:pt idx="405">
                  <c:v>0.4256</c:v>
                </c:pt>
                <c:pt idx="406">
                  <c:v>0.4256</c:v>
                </c:pt>
                <c:pt idx="407">
                  <c:v>0.4256</c:v>
                </c:pt>
                <c:pt idx="408">
                  <c:v>0.4256</c:v>
                </c:pt>
                <c:pt idx="409">
                  <c:v>0.4256</c:v>
                </c:pt>
                <c:pt idx="410">
                  <c:v>0.4256</c:v>
                </c:pt>
                <c:pt idx="411">
                  <c:v>0.4256</c:v>
                </c:pt>
                <c:pt idx="412">
                  <c:v>0.4256</c:v>
                </c:pt>
                <c:pt idx="413">
                  <c:v>0.4256</c:v>
                </c:pt>
                <c:pt idx="414">
                  <c:v>0.4256</c:v>
                </c:pt>
                <c:pt idx="415">
                  <c:v>0.4256</c:v>
                </c:pt>
                <c:pt idx="416">
                  <c:v>0.4256</c:v>
                </c:pt>
                <c:pt idx="417">
                  <c:v>0.4256</c:v>
                </c:pt>
                <c:pt idx="418">
                  <c:v>0.4256</c:v>
                </c:pt>
                <c:pt idx="419">
                  <c:v>0.4256</c:v>
                </c:pt>
                <c:pt idx="420">
                  <c:v>0.4256</c:v>
                </c:pt>
                <c:pt idx="421">
                  <c:v>0.4256</c:v>
                </c:pt>
                <c:pt idx="422">
                  <c:v>0.4256</c:v>
                </c:pt>
                <c:pt idx="423">
                  <c:v>0.4256</c:v>
                </c:pt>
                <c:pt idx="424">
                  <c:v>0.4256</c:v>
                </c:pt>
                <c:pt idx="425">
                  <c:v>0.4436</c:v>
                </c:pt>
                <c:pt idx="426">
                  <c:v>0.4436</c:v>
                </c:pt>
                <c:pt idx="427">
                  <c:v>0.4436</c:v>
                </c:pt>
                <c:pt idx="428">
                  <c:v>0.4436</c:v>
                </c:pt>
                <c:pt idx="429">
                  <c:v>0.4436</c:v>
                </c:pt>
                <c:pt idx="430">
                  <c:v>0.4436</c:v>
                </c:pt>
                <c:pt idx="431">
                  <c:v>0.4436</c:v>
                </c:pt>
                <c:pt idx="432">
                  <c:v>0.4436</c:v>
                </c:pt>
                <c:pt idx="433">
                  <c:v>0.4436</c:v>
                </c:pt>
                <c:pt idx="434">
                  <c:v>0.4436</c:v>
                </c:pt>
                <c:pt idx="435">
                  <c:v>0.4436</c:v>
                </c:pt>
                <c:pt idx="436">
                  <c:v>0.4436</c:v>
                </c:pt>
                <c:pt idx="437">
                  <c:v>0.4642</c:v>
                </c:pt>
                <c:pt idx="438">
                  <c:v>0.4642</c:v>
                </c:pt>
                <c:pt idx="439">
                  <c:v>0.484800000000001</c:v>
                </c:pt>
                <c:pt idx="440">
                  <c:v>0.484800000000001</c:v>
                </c:pt>
                <c:pt idx="441">
                  <c:v>0.484800000000001</c:v>
                </c:pt>
                <c:pt idx="442">
                  <c:v>0.484800000000001</c:v>
                </c:pt>
                <c:pt idx="443">
                  <c:v>0.484800000000001</c:v>
                </c:pt>
                <c:pt idx="444">
                  <c:v>0.484800000000001</c:v>
                </c:pt>
                <c:pt idx="445">
                  <c:v>0.484800000000001</c:v>
                </c:pt>
                <c:pt idx="446">
                  <c:v>0.484800000000001</c:v>
                </c:pt>
                <c:pt idx="447">
                  <c:v>0.484800000000001</c:v>
                </c:pt>
                <c:pt idx="448">
                  <c:v>0.484800000000001</c:v>
                </c:pt>
                <c:pt idx="449">
                  <c:v>0.484800000000001</c:v>
                </c:pt>
                <c:pt idx="450">
                  <c:v>0.484800000000001</c:v>
                </c:pt>
                <c:pt idx="451">
                  <c:v>0.484800000000001</c:v>
                </c:pt>
                <c:pt idx="452">
                  <c:v>0.484800000000001</c:v>
                </c:pt>
                <c:pt idx="453">
                  <c:v>0.484800000000001</c:v>
                </c:pt>
                <c:pt idx="454">
                  <c:v>0.484800000000001</c:v>
                </c:pt>
                <c:pt idx="455">
                  <c:v>0.484800000000001</c:v>
                </c:pt>
                <c:pt idx="456">
                  <c:v>0.484800000000001</c:v>
                </c:pt>
                <c:pt idx="457">
                  <c:v>0.484800000000001</c:v>
                </c:pt>
                <c:pt idx="458">
                  <c:v>0.484800000000001</c:v>
                </c:pt>
                <c:pt idx="459">
                  <c:v>0.484800000000001</c:v>
                </c:pt>
                <c:pt idx="460">
                  <c:v>0.484800000000001</c:v>
                </c:pt>
                <c:pt idx="461">
                  <c:v>0.484800000000001</c:v>
                </c:pt>
                <c:pt idx="462">
                  <c:v>0.484800000000001</c:v>
                </c:pt>
                <c:pt idx="463">
                  <c:v>0.484800000000001</c:v>
                </c:pt>
                <c:pt idx="464">
                  <c:v>0.484800000000001</c:v>
                </c:pt>
                <c:pt idx="465">
                  <c:v>0.484800000000001</c:v>
                </c:pt>
                <c:pt idx="466">
                  <c:v>0.484800000000001</c:v>
                </c:pt>
                <c:pt idx="467">
                  <c:v>0.484800000000001</c:v>
                </c:pt>
                <c:pt idx="468">
                  <c:v>0.484800000000001</c:v>
                </c:pt>
                <c:pt idx="469">
                  <c:v>0.484800000000001</c:v>
                </c:pt>
                <c:pt idx="470">
                  <c:v>0.484800000000001</c:v>
                </c:pt>
                <c:pt idx="471">
                  <c:v>0.484800000000001</c:v>
                </c:pt>
                <c:pt idx="472">
                  <c:v>0.484800000000001</c:v>
                </c:pt>
                <c:pt idx="473">
                  <c:v>0.484800000000001</c:v>
                </c:pt>
                <c:pt idx="474">
                  <c:v>0.484800000000001</c:v>
                </c:pt>
                <c:pt idx="475">
                  <c:v>0.484800000000001</c:v>
                </c:pt>
                <c:pt idx="476">
                  <c:v>0.484800000000001</c:v>
                </c:pt>
                <c:pt idx="477">
                  <c:v>0.484800000000001</c:v>
                </c:pt>
                <c:pt idx="478">
                  <c:v>0.484800000000001</c:v>
                </c:pt>
                <c:pt idx="479">
                  <c:v>0.484800000000001</c:v>
                </c:pt>
                <c:pt idx="480">
                  <c:v>0.484800000000001</c:v>
                </c:pt>
                <c:pt idx="481">
                  <c:v>0.484800000000001</c:v>
                </c:pt>
                <c:pt idx="482">
                  <c:v>0.484800000000001</c:v>
                </c:pt>
                <c:pt idx="483">
                  <c:v>0.484800000000001</c:v>
                </c:pt>
                <c:pt idx="484">
                  <c:v>0.484800000000001</c:v>
                </c:pt>
                <c:pt idx="485">
                  <c:v>0.484800000000001</c:v>
                </c:pt>
                <c:pt idx="486">
                  <c:v>0.484800000000001</c:v>
                </c:pt>
                <c:pt idx="487">
                  <c:v>0.484800000000001</c:v>
                </c:pt>
                <c:pt idx="488">
                  <c:v>0.484800000000001</c:v>
                </c:pt>
                <c:pt idx="489">
                  <c:v>0.484800000000001</c:v>
                </c:pt>
                <c:pt idx="490">
                  <c:v>0.484800000000001</c:v>
                </c:pt>
                <c:pt idx="491">
                  <c:v>0.484800000000001</c:v>
                </c:pt>
                <c:pt idx="492">
                  <c:v>0.484800000000001</c:v>
                </c:pt>
                <c:pt idx="493">
                  <c:v>0.484800000000001</c:v>
                </c:pt>
                <c:pt idx="494">
                  <c:v>0.484800000000001</c:v>
                </c:pt>
                <c:pt idx="495">
                  <c:v>0.484800000000001</c:v>
                </c:pt>
                <c:pt idx="496">
                  <c:v>0.484800000000001</c:v>
                </c:pt>
                <c:pt idx="497">
                  <c:v>0.484800000000001</c:v>
                </c:pt>
                <c:pt idx="498">
                  <c:v>0.484800000000001</c:v>
                </c:pt>
                <c:pt idx="499">
                  <c:v>0.484800000000001</c:v>
                </c:pt>
                <c:pt idx="500">
                  <c:v>0.484800000000001</c:v>
                </c:pt>
                <c:pt idx="501">
                  <c:v>0.484800000000001</c:v>
                </c:pt>
                <c:pt idx="502">
                  <c:v>0.484800000000001</c:v>
                </c:pt>
                <c:pt idx="503">
                  <c:v>0.484800000000001</c:v>
                </c:pt>
                <c:pt idx="504">
                  <c:v>0.484800000000001</c:v>
                </c:pt>
              </c:numCache>
            </c:numRef>
          </c:yVal>
          <c:smooth val="0"/>
        </c:ser>
        <c:ser>
          <c:idx val="3"/>
          <c:order val="1"/>
          <c:tx>
            <c:v>STS &gt; 11</c:v>
          </c:tx>
          <c:spPr>
            <a:ln w="38100">
              <a:solidFill>
                <a:schemeClr val="accent5"/>
              </a:solidFill>
            </a:ln>
          </c:spPr>
          <c:marker>
            <c:symbol val="none"/>
          </c:marker>
          <c:xVal>
            <c:numRef>
              <c:f>'Event KM Data (ITT Test)'!$A$3:$A$1000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0.1971</c:v>
                </c:pt>
                <c:pt idx="3">
                  <c:v>0.1971</c:v>
                </c:pt>
                <c:pt idx="4">
                  <c:v>0.2957</c:v>
                </c:pt>
                <c:pt idx="5">
                  <c:v>0.2957</c:v>
                </c:pt>
                <c:pt idx="6">
                  <c:v>0.4271</c:v>
                </c:pt>
                <c:pt idx="7">
                  <c:v>0.4271</c:v>
                </c:pt>
                <c:pt idx="8">
                  <c:v>0.46</c:v>
                </c:pt>
                <c:pt idx="9">
                  <c:v>0.46</c:v>
                </c:pt>
                <c:pt idx="10">
                  <c:v>0.492800000000001</c:v>
                </c:pt>
                <c:pt idx="11">
                  <c:v>0.492800000000001</c:v>
                </c:pt>
                <c:pt idx="12">
                  <c:v>0.5257</c:v>
                </c:pt>
                <c:pt idx="13">
                  <c:v>0.5257</c:v>
                </c:pt>
                <c:pt idx="14">
                  <c:v>0.5585</c:v>
                </c:pt>
                <c:pt idx="15">
                  <c:v>0.5585</c:v>
                </c:pt>
                <c:pt idx="16">
                  <c:v>0.624200000000001</c:v>
                </c:pt>
                <c:pt idx="17">
                  <c:v>0.624200000000001</c:v>
                </c:pt>
                <c:pt idx="18">
                  <c:v>0.689900000000001</c:v>
                </c:pt>
                <c:pt idx="19">
                  <c:v>0.689900000000001</c:v>
                </c:pt>
                <c:pt idx="20">
                  <c:v>0.7885</c:v>
                </c:pt>
                <c:pt idx="21">
                  <c:v>0.7885</c:v>
                </c:pt>
                <c:pt idx="22">
                  <c:v>0.9856</c:v>
                </c:pt>
                <c:pt idx="23">
                  <c:v>0.9856</c:v>
                </c:pt>
                <c:pt idx="24">
                  <c:v>1.0</c:v>
                </c:pt>
                <c:pt idx="25">
                  <c:v>1.0842</c:v>
                </c:pt>
                <c:pt idx="26">
                  <c:v>1.0842</c:v>
                </c:pt>
                <c:pt idx="27">
                  <c:v>1.149899999999996</c:v>
                </c:pt>
                <c:pt idx="28">
                  <c:v>1.149899999999996</c:v>
                </c:pt>
                <c:pt idx="29">
                  <c:v>1.1828</c:v>
                </c:pt>
                <c:pt idx="30">
                  <c:v>1.1828</c:v>
                </c:pt>
                <c:pt idx="31">
                  <c:v>1.248499999999996</c:v>
                </c:pt>
                <c:pt idx="32">
                  <c:v>1.248499999999996</c:v>
                </c:pt>
                <c:pt idx="33">
                  <c:v>1.281299999999996</c:v>
                </c:pt>
                <c:pt idx="34">
                  <c:v>1.281299999999996</c:v>
                </c:pt>
                <c:pt idx="35">
                  <c:v>1.347</c:v>
                </c:pt>
                <c:pt idx="36">
                  <c:v>1.347</c:v>
                </c:pt>
                <c:pt idx="37">
                  <c:v>1.478399999999996</c:v>
                </c:pt>
                <c:pt idx="38">
                  <c:v>1.478399999999996</c:v>
                </c:pt>
                <c:pt idx="39">
                  <c:v>1.5441</c:v>
                </c:pt>
                <c:pt idx="40">
                  <c:v>1.5441</c:v>
                </c:pt>
                <c:pt idx="41">
                  <c:v>1.577</c:v>
                </c:pt>
                <c:pt idx="42">
                  <c:v>1.577</c:v>
                </c:pt>
                <c:pt idx="43">
                  <c:v>1.6427</c:v>
                </c:pt>
                <c:pt idx="44">
                  <c:v>1.6427</c:v>
                </c:pt>
                <c:pt idx="45">
                  <c:v>1.6756</c:v>
                </c:pt>
                <c:pt idx="46">
                  <c:v>1.708399999999996</c:v>
                </c:pt>
                <c:pt idx="47">
                  <c:v>1.708399999999996</c:v>
                </c:pt>
                <c:pt idx="48">
                  <c:v>1.8727</c:v>
                </c:pt>
                <c:pt idx="49">
                  <c:v>1.8727</c:v>
                </c:pt>
                <c:pt idx="50">
                  <c:v>1.9055</c:v>
                </c:pt>
                <c:pt idx="51">
                  <c:v>1.9055</c:v>
                </c:pt>
                <c:pt idx="52">
                  <c:v>2.0</c:v>
                </c:pt>
                <c:pt idx="53">
                  <c:v>2.0041</c:v>
                </c:pt>
                <c:pt idx="54">
                  <c:v>2.0041</c:v>
                </c:pt>
                <c:pt idx="55">
                  <c:v>2.1355</c:v>
                </c:pt>
                <c:pt idx="56">
                  <c:v>2.1355</c:v>
                </c:pt>
                <c:pt idx="57">
                  <c:v>2.2012</c:v>
                </c:pt>
                <c:pt idx="58">
                  <c:v>2.2012</c:v>
                </c:pt>
                <c:pt idx="59">
                  <c:v>2.2669</c:v>
                </c:pt>
                <c:pt idx="60">
                  <c:v>2.2669</c:v>
                </c:pt>
                <c:pt idx="61">
                  <c:v>2.332599999999997</c:v>
                </c:pt>
                <c:pt idx="62">
                  <c:v>2.332599999999997</c:v>
                </c:pt>
                <c:pt idx="63">
                  <c:v>2.365499999999998</c:v>
                </c:pt>
                <c:pt idx="64">
                  <c:v>2.365499999999998</c:v>
                </c:pt>
                <c:pt idx="65">
                  <c:v>2.5298</c:v>
                </c:pt>
                <c:pt idx="66">
                  <c:v>2.5298</c:v>
                </c:pt>
                <c:pt idx="67">
                  <c:v>2.694</c:v>
                </c:pt>
                <c:pt idx="68">
                  <c:v>2.694</c:v>
                </c:pt>
                <c:pt idx="69">
                  <c:v>2.956899999999992</c:v>
                </c:pt>
                <c:pt idx="70">
                  <c:v>2.956899999999992</c:v>
                </c:pt>
                <c:pt idx="71">
                  <c:v>3.0</c:v>
                </c:pt>
                <c:pt idx="72">
                  <c:v>3.0226</c:v>
                </c:pt>
                <c:pt idx="73">
                  <c:v>3.0226</c:v>
                </c:pt>
                <c:pt idx="74">
                  <c:v>3.1211</c:v>
                </c:pt>
                <c:pt idx="75">
                  <c:v>3.1211</c:v>
                </c:pt>
                <c:pt idx="76">
                  <c:v>3.416799999999997</c:v>
                </c:pt>
                <c:pt idx="77">
                  <c:v>3.416799999999997</c:v>
                </c:pt>
                <c:pt idx="78">
                  <c:v>3.482499999999998</c:v>
                </c:pt>
                <c:pt idx="79">
                  <c:v>3.482499999999998</c:v>
                </c:pt>
                <c:pt idx="80">
                  <c:v>3.614</c:v>
                </c:pt>
                <c:pt idx="81">
                  <c:v>3.614</c:v>
                </c:pt>
                <c:pt idx="82">
                  <c:v>3.6468</c:v>
                </c:pt>
                <c:pt idx="83">
                  <c:v>3.6468</c:v>
                </c:pt>
                <c:pt idx="84">
                  <c:v>4.0</c:v>
                </c:pt>
                <c:pt idx="85">
                  <c:v>4.1068</c:v>
                </c:pt>
                <c:pt idx="86">
                  <c:v>4.1068</c:v>
                </c:pt>
                <c:pt idx="87">
                  <c:v>4.698199999999994</c:v>
                </c:pt>
                <c:pt idx="88">
                  <c:v>4.698199999999994</c:v>
                </c:pt>
                <c:pt idx="89">
                  <c:v>4.7967</c:v>
                </c:pt>
                <c:pt idx="90">
                  <c:v>4.7967</c:v>
                </c:pt>
                <c:pt idx="91">
                  <c:v>5.0</c:v>
                </c:pt>
                <c:pt idx="92">
                  <c:v>5.0267</c:v>
                </c:pt>
                <c:pt idx="93">
                  <c:v>5.0267</c:v>
                </c:pt>
                <c:pt idx="94">
                  <c:v>5.190999999999994</c:v>
                </c:pt>
                <c:pt idx="95">
                  <c:v>5.190999999999994</c:v>
                </c:pt>
                <c:pt idx="96">
                  <c:v>5.2895</c:v>
                </c:pt>
                <c:pt idx="97">
                  <c:v>5.2895</c:v>
                </c:pt>
                <c:pt idx="98">
                  <c:v>5.7495</c:v>
                </c:pt>
                <c:pt idx="99">
                  <c:v>6.0</c:v>
                </c:pt>
                <c:pt idx="100">
                  <c:v>6.078</c:v>
                </c:pt>
                <c:pt idx="101">
                  <c:v>6.078</c:v>
                </c:pt>
                <c:pt idx="102">
                  <c:v>6.110899999999996</c:v>
                </c:pt>
                <c:pt idx="103">
                  <c:v>6.110899999999996</c:v>
                </c:pt>
                <c:pt idx="104">
                  <c:v>6.1437</c:v>
                </c:pt>
                <c:pt idx="105">
                  <c:v>6.1437</c:v>
                </c:pt>
                <c:pt idx="106">
                  <c:v>6.2423</c:v>
                </c:pt>
                <c:pt idx="107">
                  <c:v>6.2423</c:v>
                </c:pt>
                <c:pt idx="108">
                  <c:v>6.2423</c:v>
                </c:pt>
                <c:pt idx="109">
                  <c:v>6.307999999999994</c:v>
                </c:pt>
                <c:pt idx="110">
                  <c:v>6.307999999999994</c:v>
                </c:pt>
                <c:pt idx="111">
                  <c:v>6.406600000000013</c:v>
                </c:pt>
                <c:pt idx="112">
                  <c:v>6.406600000000013</c:v>
                </c:pt>
                <c:pt idx="113">
                  <c:v>6.669399999999999</c:v>
                </c:pt>
                <c:pt idx="114">
                  <c:v>6.669399999999999</c:v>
                </c:pt>
                <c:pt idx="115">
                  <c:v>6.9322</c:v>
                </c:pt>
                <c:pt idx="116">
                  <c:v>6.9322</c:v>
                </c:pt>
                <c:pt idx="117">
                  <c:v>7.0</c:v>
                </c:pt>
                <c:pt idx="118">
                  <c:v>7.0308</c:v>
                </c:pt>
                <c:pt idx="119">
                  <c:v>7.0308</c:v>
                </c:pt>
                <c:pt idx="120">
                  <c:v>7.162199999999981</c:v>
                </c:pt>
                <c:pt idx="121">
                  <c:v>7.162199999999981</c:v>
                </c:pt>
                <c:pt idx="122">
                  <c:v>7.622199999999979</c:v>
                </c:pt>
                <c:pt idx="123">
                  <c:v>7.622199999999979</c:v>
                </c:pt>
                <c:pt idx="124">
                  <c:v>7.884999999999994</c:v>
                </c:pt>
                <c:pt idx="125">
                  <c:v>7.884999999999994</c:v>
                </c:pt>
                <c:pt idx="126">
                  <c:v>7.917899999999999</c:v>
                </c:pt>
                <c:pt idx="127">
                  <c:v>7.917899999999999</c:v>
                </c:pt>
                <c:pt idx="128">
                  <c:v>8.0</c:v>
                </c:pt>
                <c:pt idx="129">
                  <c:v>8.0821</c:v>
                </c:pt>
                <c:pt idx="130">
                  <c:v>8.0821</c:v>
                </c:pt>
                <c:pt idx="131">
                  <c:v>8.115</c:v>
                </c:pt>
                <c:pt idx="132">
                  <c:v>8.115</c:v>
                </c:pt>
                <c:pt idx="133">
                  <c:v>8.312100000000002</c:v>
                </c:pt>
                <c:pt idx="134">
                  <c:v>8.312100000000002</c:v>
                </c:pt>
                <c:pt idx="135">
                  <c:v>8.4107</c:v>
                </c:pt>
                <c:pt idx="136">
                  <c:v>8.4107</c:v>
                </c:pt>
                <c:pt idx="137">
                  <c:v>8.476400000000024</c:v>
                </c:pt>
                <c:pt idx="138">
                  <c:v>8.476400000000024</c:v>
                </c:pt>
                <c:pt idx="139">
                  <c:v>8.509200000000003</c:v>
                </c:pt>
                <c:pt idx="140">
                  <c:v>8.509200000000003</c:v>
                </c:pt>
                <c:pt idx="141">
                  <c:v>8.7064</c:v>
                </c:pt>
                <c:pt idx="142">
                  <c:v>8.7064</c:v>
                </c:pt>
                <c:pt idx="143">
                  <c:v>8.837800000000001</c:v>
                </c:pt>
                <c:pt idx="144">
                  <c:v>8.837800000000001</c:v>
                </c:pt>
                <c:pt idx="145">
                  <c:v>9.0</c:v>
                </c:pt>
                <c:pt idx="146">
                  <c:v>9.133500000000001</c:v>
                </c:pt>
                <c:pt idx="147">
                  <c:v>9.133500000000001</c:v>
                </c:pt>
                <c:pt idx="148">
                  <c:v>9.36340000000004</c:v>
                </c:pt>
                <c:pt idx="149">
                  <c:v>9.36340000000004</c:v>
                </c:pt>
                <c:pt idx="150">
                  <c:v>9.462000000000006</c:v>
                </c:pt>
                <c:pt idx="151">
                  <c:v>9.462000000000006</c:v>
                </c:pt>
                <c:pt idx="152">
                  <c:v>9.5934</c:v>
                </c:pt>
                <c:pt idx="153">
                  <c:v>9.5934</c:v>
                </c:pt>
                <c:pt idx="154">
                  <c:v>10.0</c:v>
                </c:pt>
                <c:pt idx="155">
                  <c:v>10.15200000000001</c:v>
                </c:pt>
                <c:pt idx="156">
                  <c:v>10.15200000000001</c:v>
                </c:pt>
                <c:pt idx="157">
                  <c:v>10.1848</c:v>
                </c:pt>
                <c:pt idx="158">
                  <c:v>10.1848</c:v>
                </c:pt>
                <c:pt idx="159">
                  <c:v>11.0</c:v>
                </c:pt>
                <c:pt idx="160">
                  <c:v>11.3018</c:v>
                </c:pt>
                <c:pt idx="161">
                  <c:v>11.3018</c:v>
                </c:pt>
                <c:pt idx="162">
                  <c:v>11.4661</c:v>
                </c:pt>
                <c:pt idx="163">
                  <c:v>11.4661</c:v>
                </c:pt>
                <c:pt idx="164">
                  <c:v>11.8932</c:v>
                </c:pt>
                <c:pt idx="165">
                  <c:v>11.8932</c:v>
                </c:pt>
                <c:pt idx="166">
                  <c:v>12.0</c:v>
                </c:pt>
                <c:pt idx="167">
                  <c:v>12.2218</c:v>
                </c:pt>
                <c:pt idx="168">
                  <c:v>12.2546</c:v>
                </c:pt>
                <c:pt idx="169">
                  <c:v>12.2546</c:v>
                </c:pt>
                <c:pt idx="170">
                  <c:v>13.0</c:v>
                </c:pt>
                <c:pt idx="171">
                  <c:v>13.2402</c:v>
                </c:pt>
                <c:pt idx="172">
                  <c:v>13.2402</c:v>
                </c:pt>
                <c:pt idx="173">
                  <c:v>13.4045</c:v>
                </c:pt>
                <c:pt idx="174">
                  <c:v>13.7331</c:v>
                </c:pt>
                <c:pt idx="175">
                  <c:v>13.7331</c:v>
                </c:pt>
                <c:pt idx="176">
                  <c:v>13.7659</c:v>
                </c:pt>
                <c:pt idx="177">
                  <c:v>13.7659</c:v>
                </c:pt>
                <c:pt idx="178">
                  <c:v>13.8973</c:v>
                </c:pt>
                <c:pt idx="179">
                  <c:v>14.0</c:v>
                </c:pt>
                <c:pt idx="180">
                  <c:v>14.0945</c:v>
                </c:pt>
                <c:pt idx="181">
                  <c:v>14.193</c:v>
                </c:pt>
                <c:pt idx="182">
                  <c:v>14.193</c:v>
                </c:pt>
                <c:pt idx="183">
                  <c:v>14.883</c:v>
                </c:pt>
                <c:pt idx="184">
                  <c:v>14.883</c:v>
                </c:pt>
                <c:pt idx="185">
                  <c:v>14.9487</c:v>
                </c:pt>
                <c:pt idx="186">
                  <c:v>14.9487</c:v>
                </c:pt>
                <c:pt idx="187">
                  <c:v>15.0</c:v>
                </c:pt>
                <c:pt idx="188">
                  <c:v>15.0801</c:v>
                </c:pt>
                <c:pt idx="189">
                  <c:v>15.0801</c:v>
                </c:pt>
                <c:pt idx="190">
                  <c:v>15.1458</c:v>
                </c:pt>
                <c:pt idx="191">
                  <c:v>15.1458</c:v>
                </c:pt>
                <c:pt idx="192">
                  <c:v>16.0</c:v>
                </c:pt>
                <c:pt idx="193">
                  <c:v>16.45999999999999</c:v>
                </c:pt>
                <c:pt idx="194">
                  <c:v>16.45999999999999</c:v>
                </c:pt>
                <c:pt idx="195">
                  <c:v>16.5914</c:v>
                </c:pt>
                <c:pt idx="196">
                  <c:v>16.5914</c:v>
                </c:pt>
                <c:pt idx="197">
                  <c:v>16.75559999999992</c:v>
                </c:pt>
                <c:pt idx="198">
                  <c:v>16.75559999999992</c:v>
                </c:pt>
                <c:pt idx="199">
                  <c:v>16.78849999999985</c:v>
                </c:pt>
                <c:pt idx="200">
                  <c:v>16.78849999999985</c:v>
                </c:pt>
                <c:pt idx="201">
                  <c:v>17.0</c:v>
                </c:pt>
                <c:pt idx="202">
                  <c:v>17.1499</c:v>
                </c:pt>
                <c:pt idx="203">
                  <c:v>17.1499</c:v>
                </c:pt>
                <c:pt idx="204">
                  <c:v>17.57700000000001</c:v>
                </c:pt>
                <c:pt idx="205">
                  <c:v>17.57700000000001</c:v>
                </c:pt>
                <c:pt idx="206">
                  <c:v>18.0</c:v>
                </c:pt>
                <c:pt idx="207">
                  <c:v>18.1355</c:v>
                </c:pt>
                <c:pt idx="208">
                  <c:v>18.1355</c:v>
                </c:pt>
                <c:pt idx="209">
                  <c:v>19.0</c:v>
                </c:pt>
                <c:pt idx="210">
                  <c:v>19.2197</c:v>
                </c:pt>
                <c:pt idx="211">
                  <c:v>19.2197</c:v>
                </c:pt>
                <c:pt idx="212">
                  <c:v>19.3511</c:v>
                </c:pt>
                <c:pt idx="213">
                  <c:v>19.3511</c:v>
                </c:pt>
                <c:pt idx="214">
                  <c:v>19.48249999999984</c:v>
                </c:pt>
                <c:pt idx="215">
                  <c:v>19.48249999999984</c:v>
                </c:pt>
                <c:pt idx="216">
                  <c:v>19.58109999999999</c:v>
                </c:pt>
                <c:pt idx="217">
                  <c:v>19.58109999999999</c:v>
                </c:pt>
                <c:pt idx="218">
                  <c:v>19.97539999999992</c:v>
                </c:pt>
                <c:pt idx="219">
                  <c:v>19.97539999999992</c:v>
                </c:pt>
                <c:pt idx="220">
                  <c:v>20.0</c:v>
                </c:pt>
                <c:pt idx="221">
                  <c:v>20.271</c:v>
                </c:pt>
                <c:pt idx="222">
                  <c:v>20.271</c:v>
                </c:pt>
                <c:pt idx="223">
                  <c:v>20.7639</c:v>
                </c:pt>
                <c:pt idx="224">
                  <c:v>20.7639</c:v>
                </c:pt>
                <c:pt idx="225">
                  <c:v>21.0</c:v>
                </c:pt>
                <c:pt idx="226">
                  <c:v>21.48669999999985</c:v>
                </c:pt>
                <c:pt idx="227">
                  <c:v>21.48669999999985</c:v>
                </c:pt>
                <c:pt idx="228">
                  <c:v>22.0</c:v>
                </c:pt>
                <c:pt idx="229">
                  <c:v>22.1766</c:v>
                </c:pt>
                <c:pt idx="230">
                  <c:v>22.1766</c:v>
                </c:pt>
                <c:pt idx="231">
                  <c:v>22.24229999999988</c:v>
                </c:pt>
                <c:pt idx="232">
                  <c:v>22.24229999999988</c:v>
                </c:pt>
                <c:pt idx="233">
                  <c:v>22.76799999999999</c:v>
                </c:pt>
                <c:pt idx="234">
                  <c:v>23.0</c:v>
                </c:pt>
                <c:pt idx="235">
                  <c:v>23.3593</c:v>
                </c:pt>
                <c:pt idx="236">
                  <c:v>23.6879</c:v>
                </c:pt>
                <c:pt idx="237">
                  <c:v>23.6879</c:v>
                </c:pt>
                <c:pt idx="238">
                  <c:v>23.72069999999988</c:v>
                </c:pt>
                <c:pt idx="239">
                  <c:v>24.0</c:v>
                </c:pt>
                <c:pt idx="240">
                  <c:v>24.0164</c:v>
                </c:pt>
                <c:pt idx="241">
                  <c:v>24.0164</c:v>
                </c:pt>
                <c:pt idx="242">
                  <c:v>24.04929999999992</c:v>
                </c:pt>
                <c:pt idx="243">
                  <c:v>24.27929999999998</c:v>
                </c:pt>
                <c:pt idx="244">
                  <c:v>24.4764</c:v>
                </c:pt>
                <c:pt idx="245">
                  <c:v>24.5092</c:v>
                </c:pt>
                <c:pt idx="246">
                  <c:v>24.5092</c:v>
                </c:pt>
                <c:pt idx="247">
                  <c:v>24.57490000000003</c:v>
                </c:pt>
                <c:pt idx="248">
                  <c:v>24.96919999999988</c:v>
                </c:pt>
                <c:pt idx="249">
                  <c:v>25.0</c:v>
                </c:pt>
                <c:pt idx="250">
                  <c:v>25.03490000000007</c:v>
                </c:pt>
                <c:pt idx="251">
                  <c:v>25.06779999999992</c:v>
                </c:pt>
                <c:pt idx="252">
                  <c:v>25.13350000000001</c:v>
                </c:pt>
                <c:pt idx="253">
                  <c:v>25.1663</c:v>
                </c:pt>
                <c:pt idx="254">
                  <c:v>25.1992</c:v>
                </c:pt>
                <c:pt idx="255">
                  <c:v>25.29769999999992</c:v>
                </c:pt>
                <c:pt idx="256">
                  <c:v>25.3306</c:v>
                </c:pt>
                <c:pt idx="257">
                  <c:v>25.46199999999999</c:v>
                </c:pt>
                <c:pt idx="258">
                  <c:v>25.6591</c:v>
                </c:pt>
                <c:pt idx="259">
                  <c:v>25.8563</c:v>
                </c:pt>
                <c:pt idx="260">
                  <c:v>26.0</c:v>
                </c:pt>
                <c:pt idx="261">
                  <c:v>26.3491</c:v>
                </c:pt>
                <c:pt idx="262">
                  <c:v>26.5133</c:v>
                </c:pt>
                <c:pt idx="263">
                  <c:v>26.5133</c:v>
                </c:pt>
                <c:pt idx="264">
                  <c:v>26.5791</c:v>
                </c:pt>
                <c:pt idx="265">
                  <c:v>26.5791</c:v>
                </c:pt>
                <c:pt idx="266">
                  <c:v>26.8419</c:v>
                </c:pt>
                <c:pt idx="267">
                  <c:v>26.8419</c:v>
                </c:pt>
                <c:pt idx="268">
                  <c:v>26.90759999999992</c:v>
                </c:pt>
                <c:pt idx="269">
                  <c:v>26.94049999999988</c:v>
                </c:pt>
                <c:pt idx="270">
                  <c:v>27.0</c:v>
                </c:pt>
                <c:pt idx="271">
                  <c:v>27.1376</c:v>
                </c:pt>
                <c:pt idx="272">
                  <c:v>27.1376</c:v>
                </c:pt>
                <c:pt idx="273">
                  <c:v>27.33470000000001</c:v>
                </c:pt>
                <c:pt idx="274">
                  <c:v>27.33470000000001</c:v>
                </c:pt>
                <c:pt idx="275">
                  <c:v>27.79469999999992</c:v>
                </c:pt>
                <c:pt idx="276">
                  <c:v>27.79469999999992</c:v>
                </c:pt>
                <c:pt idx="277">
                  <c:v>28.0</c:v>
                </c:pt>
                <c:pt idx="278">
                  <c:v>28.7146</c:v>
                </c:pt>
                <c:pt idx="279">
                  <c:v>28.7146</c:v>
                </c:pt>
                <c:pt idx="280">
                  <c:v>28.7146</c:v>
                </c:pt>
                <c:pt idx="281">
                  <c:v>28.846</c:v>
                </c:pt>
                <c:pt idx="282">
                  <c:v>28.846</c:v>
                </c:pt>
                <c:pt idx="283">
                  <c:v>29.0</c:v>
                </c:pt>
                <c:pt idx="284">
                  <c:v>29.33879999999994</c:v>
                </c:pt>
                <c:pt idx="285">
                  <c:v>29.33879999999994</c:v>
                </c:pt>
                <c:pt idx="286">
                  <c:v>29.3717</c:v>
                </c:pt>
                <c:pt idx="287">
                  <c:v>29.3717</c:v>
                </c:pt>
                <c:pt idx="288">
                  <c:v>29.40449999999992</c:v>
                </c:pt>
                <c:pt idx="289">
                  <c:v>29.40449999999992</c:v>
                </c:pt>
                <c:pt idx="290">
                  <c:v>30.0</c:v>
                </c:pt>
                <c:pt idx="291">
                  <c:v>30.71869999999992</c:v>
                </c:pt>
                <c:pt idx="292">
                  <c:v>30.71869999999992</c:v>
                </c:pt>
                <c:pt idx="293">
                  <c:v>31.0</c:v>
                </c:pt>
                <c:pt idx="294">
                  <c:v>31.17859999999999</c:v>
                </c:pt>
                <c:pt idx="295">
                  <c:v>31.17859999999999</c:v>
                </c:pt>
                <c:pt idx="296">
                  <c:v>32.0</c:v>
                </c:pt>
                <c:pt idx="297">
                  <c:v>32.03290000000001</c:v>
                </c:pt>
                <c:pt idx="298">
                  <c:v>32.03290000000001</c:v>
                </c:pt>
                <c:pt idx="299">
                  <c:v>32.13140000000001</c:v>
                </c:pt>
                <c:pt idx="300">
                  <c:v>32.13140000000001</c:v>
                </c:pt>
                <c:pt idx="301">
                  <c:v>32.52570000000012</c:v>
                </c:pt>
                <c:pt idx="302">
                  <c:v>32.52570000000012</c:v>
                </c:pt>
                <c:pt idx="303">
                  <c:v>32.5914</c:v>
                </c:pt>
                <c:pt idx="304">
                  <c:v>32.5914</c:v>
                </c:pt>
                <c:pt idx="305">
                  <c:v>32.9199</c:v>
                </c:pt>
                <c:pt idx="306">
                  <c:v>32.9199</c:v>
                </c:pt>
                <c:pt idx="307">
                  <c:v>33.0</c:v>
                </c:pt>
                <c:pt idx="308">
                  <c:v>33.0513</c:v>
                </c:pt>
                <c:pt idx="309">
                  <c:v>33.0513</c:v>
                </c:pt>
                <c:pt idx="310">
                  <c:v>33.24850000000012</c:v>
                </c:pt>
                <c:pt idx="311">
                  <c:v>33.24850000000012</c:v>
                </c:pt>
                <c:pt idx="312">
                  <c:v>33.3799</c:v>
                </c:pt>
                <c:pt idx="313">
                  <c:v>33.3799</c:v>
                </c:pt>
                <c:pt idx="314">
                  <c:v>33.6099</c:v>
                </c:pt>
                <c:pt idx="315">
                  <c:v>33.6099</c:v>
                </c:pt>
                <c:pt idx="316">
                  <c:v>34.0</c:v>
                </c:pt>
                <c:pt idx="317">
                  <c:v>34.0041</c:v>
                </c:pt>
                <c:pt idx="318">
                  <c:v>34.0041</c:v>
                </c:pt>
                <c:pt idx="319">
                  <c:v>34.23410000000001</c:v>
                </c:pt>
                <c:pt idx="320">
                  <c:v>34.23410000000001</c:v>
                </c:pt>
                <c:pt idx="321">
                  <c:v>34.33260000000001</c:v>
                </c:pt>
                <c:pt idx="322">
                  <c:v>34.5298</c:v>
                </c:pt>
                <c:pt idx="323">
                  <c:v>34.5626</c:v>
                </c:pt>
                <c:pt idx="324">
                  <c:v>34.59550000000013</c:v>
                </c:pt>
                <c:pt idx="325">
                  <c:v>34.59550000000013</c:v>
                </c:pt>
                <c:pt idx="326">
                  <c:v>34.59550000000013</c:v>
                </c:pt>
                <c:pt idx="327">
                  <c:v>34.6612</c:v>
                </c:pt>
                <c:pt idx="328">
                  <c:v>34.694</c:v>
                </c:pt>
                <c:pt idx="329">
                  <c:v>34.72690000000012</c:v>
                </c:pt>
                <c:pt idx="330">
                  <c:v>34.8583</c:v>
                </c:pt>
                <c:pt idx="331">
                  <c:v>34.9897</c:v>
                </c:pt>
                <c:pt idx="332">
                  <c:v>35.0</c:v>
                </c:pt>
                <c:pt idx="333">
                  <c:v>35.02260000000001</c:v>
                </c:pt>
                <c:pt idx="334">
                  <c:v>35.1869</c:v>
                </c:pt>
                <c:pt idx="335">
                  <c:v>35.3183</c:v>
                </c:pt>
                <c:pt idx="336">
                  <c:v>35.4497</c:v>
                </c:pt>
                <c:pt idx="337">
                  <c:v>35.5811</c:v>
                </c:pt>
                <c:pt idx="338">
                  <c:v>35.5811</c:v>
                </c:pt>
                <c:pt idx="339">
                  <c:v>35.67970000000001</c:v>
                </c:pt>
                <c:pt idx="340">
                  <c:v>35.67970000000001</c:v>
                </c:pt>
                <c:pt idx="341">
                  <c:v>35.67970000000001</c:v>
                </c:pt>
                <c:pt idx="342">
                  <c:v>35.71250000000001</c:v>
                </c:pt>
                <c:pt idx="343">
                  <c:v>35.8439</c:v>
                </c:pt>
                <c:pt idx="344">
                  <c:v>35.8768</c:v>
                </c:pt>
                <c:pt idx="345">
                  <c:v>35.9425</c:v>
                </c:pt>
                <c:pt idx="346">
                  <c:v>36.0</c:v>
                </c:pt>
                <c:pt idx="347">
                  <c:v>36.0411</c:v>
                </c:pt>
                <c:pt idx="348">
                  <c:v>36.1068</c:v>
                </c:pt>
                <c:pt idx="349">
                  <c:v>36.17250000000006</c:v>
                </c:pt>
                <c:pt idx="350">
                  <c:v>36.20530000000013</c:v>
                </c:pt>
                <c:pt idx="351">
                  <c:v>36.271</c:v>
                </c:pt>
                <c:pt idx="352">
                  <c:v>36.3039</c:v>
                </c:pt>
                <c:pt idx="353">
                  <c:v>36.3368</c:v>
                </c:pt>
                <c:pt idx="354">
                  <c:v>36.36960000000001</c:v>
                </c:pt>
                <c:pt idx="355">
                  <c:v>36.4025</c:v>
                </c:pt>
                <c:pt idx="356">
                  <c:v>36.43530000000001</c:v>
                </c:pt>
                <c:pt idx="357">
                  <c:v>36.4682</c:v>
                </c:pt>
                <c:pt idx="358">
                  <c:v>36.5339</c:v>
                </c:pt>
                <c:pt idx="359">
                  <c:v>36.56670000000001</c:v>
                </c:pt>
                <c:pt idx="360">
                  <c:v>36.5996</c:v>
                </c:pt>
                <c:pt idx="361">
                  <c:v>36.63240000000001</c:v>
                </c:pt>
                <c:pt idx="362">
                  <c:v>36.69820000000012</c:v>
                </c:pt>
                <c:pt idx="363">
                  <c:v>36.731</c:v>
                </c:pt>
                <c:pt idx="364">
                  <c:v>36.76390000000011</c:v>
                </c:pt>
                <c:pt idx="365">
                  <c:v>36.79670000000013</c:v>
                </c:pt>
                <c:pt idx="366">
                  <c:v>36.82960000000001</c:v>
                </c:pt>
                <c:pt idx="367">
                  <c:v>36.82960000000001</c:v>
                </c:pt>
                <c:pt idx="368">
                  <c:v>36.89530000000001</c:v>
                </c:pt>
                <c:pt idx="369">
                  <c:v>36.92810000000012</c:v>
                </c:pt>
                <c:pt idx="370">
                  <c:v>36.9938</c:v>
                </c:pt>
                <c:pt idx="371">
                  <c:v>37.0</c:v>
                </c:pt>
                <c:pt idx="372">
                  <c:v>37.02670000000001</c:v>
                </c:pt>
                <c:pt idx="373">
                  <c:v>37.09240000000001</c:v>
                </c:pt>
                <c:pt idx="374">
                  <c:v>37.12530000000016</c:v>
                </c:pt>
                <c:pt idx="375">
                  <c:v>37.15810000000001</c:v>
                </c:pt>
                <c:pt idx="376">
                  <c:v>37.15810000000001</c:v>
                </c:pt>
                <c:pt idx="377">
                  <c:v>37.15810000000001</c:v>
                </c:pt>
                <c:pt idx="378">
                  <c:v>37.191</c:v>
                </c:pt>
                <c:pt idx="379">
                  <c:v>37.22380000000001</c:v>
                </c:pt>
                <c:pt idx="380">
                  <c:v>37.22380000000001</c:v>
                </c:pt>
                <c:pt idx="381">
                  <c:v>37.2567</c:v>
                </c:pt>
                <c:pt idx="382">
                  <c:v>37.28950000000001</c:v>
                </c:pt>
                <c:pt idx="383">
                  <c:v>37.3224</c:v>
                </c:pt>
                <c:pt idx="384">
                  <c:v>37.3552</c:v>
                </c:pt>
                <c:pt idx="385">
                  <c:v>37.3881</c:v>
                </c:pt>
                <c:pt idx="386">
                  <c:v>37.4209</c:v>
                </c:pt>
                <c:pt idx="387">
                  <c:v>37.4538</c:v>
                </c:pt>
                <c:pt idx="388">
                  <c:v>37.4538</c:v>
                </c:pt>
                <c:pt idx="389">
                  <c:v>37.4538</c:v>
                </c:pt>
                <c:pt idx="390">
                  <c:v>37.4867</c:v>
                </c:pt>
                <c:pt idx="391">
                  <c:v>37.5195</c:v>
                </c:pt>
                <c:pt idx="392">
                  <c:v>37.55240000000001</c:v>
                </c:pt>
                <c:pt idx="393">
                  <c:v>37.848</c:v>
                </c:pt>
                <c:pt idx="394">
                  <c:v>37.9466</c:v>
                </c:pt>
                <c:pt idx="395">
                  <c:v>37.9795</c:v>
                </c:pt>
                <c:pt idx="396">
                  <c:v>37.9795</c:v>
                </c:pt>
                <c:pt idx="397">
                  <c:v>38.0</c:v>
                </c:pt>
                <c:pt idx="398">
                  <c:v>38.1109</c:v>
                </c:pt>
                <c:pt idx="399">
                  <c:v>38.24230000000012</c:v>
                </c:pt>
                <c:pt idx="400">
                  <c:v>38.4066</c:v>
                </c:pt>
                <c:pt idx="401">
                  <c:v>38.43940000000001</c:v>
                </c:pt>
                <c:pt idx="402">
                  <c:v>38.47230000000001</c:v>
                </c:pt>
                <c:pt idx="403">
                  <c:v>38.9979</c:v>
                </c:pt>
                <c:pt idx="404">
                  <c:v>38.9979</c:v>
                </c:pt>
                <c:pt idx="405">
                  <c:v>39.0</c:v>
                </c:pt>
                <c:pt idx="406">
                  <c:v>39.09650000000001</c:v>
                </c:pt>
                <c:pt idx="407">
                  <c:v>39.3265</c:v>
                </c:pt>
                <c:pt idx="408">
                  <c:v>39.3593</c:v>
                </c:pt>
                <c:pt idx="409">
                  <c:v>39.42510000000012</c:v>
                </c:pt>
                <c:pt idx="410">
                  <c:v>39.5236</c:v>
                </c:pt>
                <c:pt idx="411">
                  <c:v>39.72070000000012</c:v>
                </c:pt>
                <c:pt idx="412">
                  <c:v>39.72070000000012</c:v>
                </c:pt>
                <c:pt idx="413">
                  <c:v>39.8522</c:v>
                </c:pt>
                <c:pt idx="414">
                  <c:v>40.0</c:v>
                </c:pt>
                <c:pt idx="415">
                  <c:v>40.73920000000001</c:v>
                </c:pt>
                <c:pt idx="416">
                  <c:v>41.0</c:v>
                </c:pt>
                <c:pt idx="417">
                  <c:v>41.0349</c:v>
                </c:pt>
                <c:pt idx="418">
                  <c:v>41.19920000000001</c:v>
                </c:pt>
                <c:pt idx="419">
                  <c:v>41.29770000000001</c:v>
                </c:pt>
                <c:pt idx="420">
                  <c:v>42.0</c:v>
                </c:pt>
                <c:pt idx="421">
                  <c:v>42.08620000000001</c:v>
                </c:pt>
                <c:pt idx="422">
                  <c:v>42.08620000000001</c:v>
                </c:pt>
                <c:pt idx="423">
                  <c:v>42.67760000000001</c:v>
                </c:pt>
                <c:pt idx="424">
                  <c:v>42.9076</c:v>
                </c:pt>
                <c:pt idx="425">
                  <c:v>42.9076</c:v>
                </c:pt>
                <c:pt idx="426">
                  <c:v>42.9405</c:v>
                </c:pt>
                <c:pt idx="427">
                  <c:v>42.9405</c:v>
                </c:pt>
                <c:pt idx="428">
                  <c:v>43.0</c:v>
                </c:pt>
                <c:pt idx="429">
                  <c:v>43.1704</c:v>
                </c:pt>
                <c:pt idx="430">
                  <c:v>43.23610000000012</c:v>
                </c:pt>
                <c:pt idx="431">
                  <c:v>43.3347</c:v>
                </c:pt>
                <c:pt idx="432">
                  <c:v>43.46610000000001</c:v>
                </c:pt>
                <c:pt idx="433">
                  <c:v>44.0</c:v>
                </c:pt>
                <c:pt idx="434">
                  <c:v>44.2875</c:v>
                </c:pt>
                <c:pt idx="435">
                  <c:v>44.2875</c:v>
                </c:pt>
                <c:pt idx="436">
                  <c:v>44.386</c:v>
                </c:pt>
                <c:pt idx="437">
                  <c:v>44.386</c:v>
                </c:pt>
                <c:pt idx="438">
                  <c:v>44.8131</c:v>
                </c:pt>
                <c:pt idx="439">
                  <c:v>44.8131</c:v>
                </c:pt>
                <c:pt idx="440">
                  <c:v>45.0</c:v>
                </c:pt>
                <c:pt idx="441">
                  <c:v>45.1417</c:v>
                </c:pt>
                <c:pt idx="442">
                  <c:v>45.27310000000006</c:v>
                </c:pt>
                <c:pt idx="443">
                  <c:v>45.5688</c:v>
                </c:pt>
                <c:pt idx="444">
                  <c:v>45.6016</c:v>
                </c:pt>
                <c:pt idx="445">
                  <c:v>45.8973</c:v>
                </c:pt>
                <c:pt idx="446">
                  <c:v>46.0</c:v>
                </c:pt>
                <c:pt idx="447">
                  <c:v>46.423</c:v>
                </c:pt>
                <c:pt idx="448">
                  <c:v>46.4559</c:v>
                </c:pt>
                <c:pt idx="449">
                  <c:v>46.5544</c:v>
                </c:pt>
                <c:pt idx="450">
                  <c:v>46.5544</c:v>
                </c:pt>
                <c:pt idx="451">
                  <c:v>46.5873</c:v>
                </c:pt>
                <c:pt idx="452">
                  <c:v>46.6858</c:v>
                </c:pt>
                <c:pt idx="453">
                  <c:v>46.71870000000001</c:v>
                </c:pt>
                <c:pt idx="454">
                  <c:v>46.9487</c:v>
                </c:pt>
                <c:pt idx="455">
                  <c:v>47.0</c:v>
                </c:pt>
                <c:pt idx="456">
                  <c:v>47.0144</c:v>
                </c:pt>
                <c:pt idx="457">
                  <c:v>47.2115</c:v>
                </c:pt>
                <c:pt idx="458">
                  <c:v>47.37580000000001</c:v>
                </c:pt>
                <c:pt idx="459">
                  <c:v>47.4743</c:v>
                </c:pt>
                <c:pt idx="460">
                  <c:v>47.54</c:v>
                </c:pt>
                <c:pt idx="461">
                  <c:v>47.7372</c:v>
                </c:pt>
                <c:pt idx="462">
                  <c:v>47.8029</c:v>
                </c:pt>
                <c:pt idx="463">
                  <c:v>47.8357</c:v>
                </c:pt>
                <c:pt idx="464">
                  <c:v>47.9014</c:v>
                </c:pt>
                <c:pt idx="465">
                  <c:v>47.9014</c:v>
                </c:pt>
                <c:pt idx="466">
                  <c:v>47.9343</c:v>
                </c:pt>
                <c:pt idx="467">
                  <c:v>47.9671</c:v>
                </c:pt>
                <c:pt idx="468">
                  <c:v>48.0</c:v>
                </c:pt>
                <c:pt idx="469">
                  <c:v>48.06570000000011</c:v>
                </c:pt>
                <c:pt idx="470">
                  <c:v>48.09860000000001</c:v>
                </c:pt>
                <c:pt idx="471">
                  <c:v>48.19710000000001</c:v>
                </c:pt>
                <c:pt idx="472">
                  <c:v>48.23000000000001</c:v>
                </c:pt>
                <c:pt idx="473">
                  <c:v>48.26280000000001</c:v>
                </c:pt>
                <c:pt idx="474">
                  <c:v>48.29570000000016</c:v>
                </c:pt>
                <c:pt idx="475">
                  <c:v>48.46</c:v>
                </c:pt>
                <c:pt idx="476">
                  <c:v>48.8542</c:v>
                </c:pt>
                <c:pt idx="477">
                  <c:v>48.9199</c:v>
                </c:pt>
                <c:pt idx="478">
                  <c:v>49.0</c:v>
                </c:pt>
                <c:pt idx="479">
                  <c:v>49.2156</c:v>
                </c:pt>
                <c:pt idx="480">
                  <c:v>49.3142</c:v>
                </c:pt>
                <c:pt idx="481">
                  <c:v>49.5441</c:v>
                </c:pt>
                <c:pt idx="482">
                  <c:v>49.77410000000001</c:v>
                </c:pt>
                <c:pt idx="483">
                  <c:v>50.0</c:v>
                </c:pt>
                <c:pt idx="484">
                  <c:v>50.33260000000001</c:v>
                </c:pt>
                <c:pt idx="485">
                  <c:v>51.0</c:v>
                </c:pt>
                <c:pt idx="486">
                  <c:v>51.2854</c:v>
                </c:pt>
                <c:pt idx="487">
                  <c:v>52.0</c:v>
                </c:pt>
                <c:pt idx="488">
                  <c:v>53.0</c:v>
                </c:pt>
                <c:pt idx="489">
                  <c:v>54.0</c:v>
                </c:pt>
                <c:pt idx="490">
                  <c:v>55.0</c:v>
                </c:pt>
                <c:pt idx="491">
                  <c:v>56.0</c:v>
                </c:pt>
                <c:pt idx="492">
                  <c:v>56.1478</c:v>
                </c:pt>
                <c:pt idx="493">
                  <c:v>57.0</c:v>
                </c:pt>
                <c:pt idx="494">
                  <c:v>57.3306</c:v>
                </c:pt>
                <c:pt idx="495">
                  <c:v>57.3306</c:v>
                </c:pt>
                <c:pt idx="496">
                  <c:v>58.0</c:v>
                </c:pt>
                <c:pt idx="497">
                  <c:v>58.9405</c:v>
                </c:pt>
                <c:pt idx="498">
                  <c:v>59.0</c:v>
                </c:pt>
                <c:pt idx="499">
                  <c:v>60.0</c:v>
                </c:pt>
                <c:pt idx="500">
                  <c:v>61.0</c:v>
                </c:pt>
                <c:pt idx="501">
                  <c:v>61.1417</c:v>
                </c:pt>
                <c:pt idx="502">
                  <c:v>61.6016</c:v>
                </c:pt>
                <c:pt idx="503">
                  <c:v>61.6016</c:v>
                </c:pt>
                <c:pt idx="504">
                  <c:v>62.0</c:v>
                </c:pt>
              </c:numCache>
            </c:numRef>
          </c:xVal>
          <c:yVal>
            <c:numRef>
              <c:f>'Event KM Data (ITT Test)'!$M$3:$M$1000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0.0058</c:v>
                </c:pt>
                <c:pt idx="6">
                  <c:v>0.0058</c:v>
                </c:pt>
                <c:pt idx="7">
                  <c:v>0.0117</c:v>
                </c:pt>
                <c:pt idx="8">
                  <c:v>0.0117</c:v>
                </c:pt>
                <c:pt idx="9">
                  <c:v>0.0175</c:v>
                </c:pt>
                <c:pt idx="10">
                  <c:v>0.0175</c:v>
                </c:pt>
                <c:pt idx="11">
                  <c:v>0.0234</c:v>
                </c:pt>
                <c:pt idx="12">
                  <c:v>0.0234</c:v>
                </c:pt>
                <c:pt idx="13">
                  <c:v>0.0292</c:v>
                </c:pt>
                <c:pt idx="14">
                  <c:v>0.0292</c:v>
                </c:pt>
                <c:pt idx="15">
                  <c:v>0.0351</c:v>
                </c:pt>
                <c:pt idx="16">
                  <c:v>0.0351</c:v>
                </c:pt>
                <c:pt idx="17">
                  <c:v>0.0351</c:v>
                </c:pt>
                <c:pt idx="18">
                  <c:v>0.0351</c:v>
                </c:pt>
                <c:pt idx="19">
                  <c:v>0.0351</c:v>
                </c:pt>
                <c:pt idx="20">
                  <c:v>0.0351</c:v>
                </c:pt>
                <c:pt idx="21">
                  <c:v>0.0409</c:v>
                </c:pt>
                <c:pt idx="22">
                  <c:v>0.0409</c:v>
                </c:pt>
                <c:pt idx="23">
                  <c:v>0.0409</c:v>
                </c:pt>
                <c:pt idx="24">
                  <c:v>0.0409</c:v>
                </c:pt>
                <c:pt idx="25">
                  <c:v>0.0409</c:v>
                </c:pt>
                <c:pt idx="26">
                  <c:v>0.0468</c:v>
                </c:pt>
                <c:pt idx="27">
                  <c:v>0.0468</c:v>
                </c:pt>
                <c:pt idx="28">
                  <c:v>0.0526</c:v>
                </c:pt>
                <c:pt idx="29">
                  <c:v>0.0526</c:v>
                </c:pt>
                <c:pt idx="30">
                  <c:v>0.0526</c:v>
                </c:pt>
                <c:pt idx="31">
                  <c:v>0.0526</c:v>
                </c:pt>
                <c:pt idx="32">
                  <c:v>0.0585</c:v>
                </c:pt>
                <c:pt idx="33">
                  <c:v>0.0585</c:v>
                </c:pt>
                <c:pt idx="34">
                  <c:v>0.0585</c:v>
                </c:pt>
                <c:pt idx="35">
                  <c:v>0.0585</c:v>
                </c:pt>
                <c:pt idx="36">
                  <c:v>0.0585</c:v>
                </c:pt>
                <c:pt idx="37">
                  <c:v>0.0585</c:v>
                </c:pt>
                <c:pt idx="38">
                  <c:v>0.0643000000000002</c:v>
                </c:pt>
                <c:pt idx="39">
                  <c:v>0.0643000000000002</c:v>
                </c:pt>
                <c:pt idx="40">
                  <c:v>0.0643000000000002</c:v>
                </c:pt>
                <c:pt idx="41">
                  <c:v>0.0643000000000002</c:v>
                </c:pt>
                <c:pt idx="42">
                  <c:v>0.0702</c:v>
                </c:pt>
                <c:pt idx="43">
                  <c:v>0.0702</c:v>
                </c:pt>
                <c:pt idx="44">
                  <c:v>0.0702</c:v>
                </c:pt>
                <c:pt idx="45">
                  <c:v>0.0702</c:v>
                </c:pt>
                <c:pt idx="46">
                  <c:v>0.0702</c:v>
                </c:pt>
                <c:pt idx="47">
                  <c:v>0.076</c:v>
                </c:pt>
                <c:pt idx="48">
                  <c:v>0.076</c:v>
                </c:pt>
                <c:pt idx="49">
                  <c:v>0.0819</c:v>
                </c:pt>
                <c:pt idx="50">
                  <c:v>0.0819</c:v>
                </c:pt>
                <c:pt idx="51">
                  <c:v>0.0877</c:v>
                </c:pt>
                <c:pt idx="52">
                  <c:v>0.0877</c:v>
                </c:pt>
                <c:pt idx="53">
                  <c:v>0.0877</c:v>
                </c:pt>
                <c:pt idx="54">
                  <c:v>0.0877</c:v>
                </c:pt>
                <c:pt idx="55">
                  <c:v>0.0877</c:v>
                </c:pt>
                <c:pt idx="56">
                  <c:v>0.0936000000000003</c:v>
                </c:pt>
                <c:pt idx="57">
                  <c:v>0.0936000000000003</c:v>
                </c:pt>
                <c:pt idx="58">
                  <c:v>0.0994</c:v>
                </c:pt>
                <c:pt idx="59">
                  <c:v>0.0994</c:v>
                </c:pt>
                <c:pt idx="60">
                  <c:v>0.0994</c:v>
                </c:pt>
                <c:pt idx="61">
                  <c:v>0.0994</c:v>
                </c:pt>
                <c:pt idx="62">
                  <c:v>0.0994</c:v>
                </c:pt>
                <c:pt idx="63">
                  <c:v>0.0994</c:v>
                </c:pt>
                <c:pt idx="64">
                  <c:v>0.0994</c:v>
                </c:pt>
                <c:pt idx="65">
                  <c:v>0.0994</c:v>
                </c:pt>
                <c:pt idx="66">
                  <c:v>0.1053</c:v>
                </c:pt>
                <c:pt idx="67">
                  <c:v>0.1053</c:v>
                </c:pt>
                <c:pt idx="68">
                  <c:v>0.1053</c:v>
                </c:pt>
                <c:pt idx="69">
                  <c:v>0.1053</c:v>
                </c:pt>
                <c:pt idx="70">
                  <c:v>0.1111</c:v>
                </c:pt>
                <c:pt idx="71">
                  <c:v>0.1111</c:v>
                </c:pt>
                <c:pt idx="72">
                  <c:v>0.1111</c:v>
                </c:pt>
                <c:pt idx="73">
                  <c:v>0.117</c:v>
                </c:pt>
                <c:pt idx="74">
                  <c:v>0.117</c:v>
                </c:pt>
                <c:pt idx="75">
                  <c:v>0.1228</c:v>
                </c:pt>
                <c:pt idx="76">
                  <c:v>0.1228</c:v>
                </c:pt>
                <c:pt idx="77">
                  <c:v>0.1228</c:v>
                </c:pt>
                <c:pt idx="78">
                  <c:v>0.1228</c:v>
                </c:pt>
                <c:pt idx="79">
                  <c:v>0.1228</c:v>
                </c:pt>
                <c:pt idx="80">
                  <c:v>0.1228</c:v>
                </c:pt>
                <c:pt idx="81">
                  <c:v>0.1287</c:v>
                </c:pt>
                <c:pt idx="82">
                  <c:v>0.1287</c:v>
                </c:pt>
                <c:pt idx="83">
                  <c:v>0.1345</c:v>
                </c:pt>
                <c:pt idx="84">
                  <c:v>0.1345</c:v>
                </c:pt>
                <c:pt idx="85">
                  <c:v>0.1345</c:v>
                </c:pt>
                <c:pt idx="86">
                  <c:v>0.1404</c:v>
                </c:pt>
                <c:pt idx="87">
                  <c:v>0.1404</c:v>
                </c:pt>
                <c:pt idx="88">
                  <c:v>0.1462</c:v>
                </c:pt>
                <c:pt idx="89">
                  <c:v>0.1462</c:v>
                </c:pt>
                <c:pt idx="90">
                  <c:v>0.152</c:v>
                </c:pt>
                <c:pt idx="91">
                  <c:v>0.152</c:v>
                </c:pt>
                <c:pt idx="92">
                  <c:v>0.152</c:v>
                </c:pt>
                <c:pt idx="93">
                  <c:v>0.152</c:v>
                </c:pt>
                <c:pt idx="94">
                  <c:v>0.152</c:v>
                </c:pt>
                <c:pt idx="95">
                  <c:v>0.157900000000001</c:v>
                </c:pt>
                <c:pt idx="96">
                  <c:v>0.157900000000001</c:v>
                </c:pt>
                <c:pt idx="97">
                  <c:v>0.157900000000001</c:v>
                </c:pt>
                <c:pt idx="98">
                  <c:v>0.157900000000001</c:v>
                </c:pt>
                <c:pt idx="99">
                  <c:v>0.157900000000001</c:v>
                </c:pt>
                <c:pt idx="100">
                  <c:v>0.157900000000001</c:v>
                </c:pt>
                <c:pt idx="101">
                  <c:v>0.1756</c:v>
                </c:pt>
                <c:pt idx="102">
                  <c:v>0.1756</c:v>
                </c:pt>
                <c:pt idx="103">
                  <c:v>0.1815</c:v>
                </c:pt>
                <c:pt idx="104">
                  <c:v>0.1815</c:v>
                </c:pt>
                <c:pt idx="105">
                  <c:v>0.1873</c:v>
                </c:pt>
                <c:pt idx="106">
                  <c:v>0.1873</c:v>
                </c:pt>
                <c:pt idx="107">
                  <c:v>0.1873</c:v>
                </c:pt>
                <c:pt idx="108">
                  <c:v>0.1873</c:v>
                </c:pt>
                <c:pt idx="109">
                  <c:v>0.1873</c:v>
                </c:pt>
                <c:pt idx="110">
                  <c:v>0.1873</c:v>
                </c:pt>
                <c:pt idx="111">
                  <c:v>0.1873</c:v>
                </c:pt>
                <c:pt idx="112">
                  <c:v>0.1933</c:v>
                </c:pt>
                <c:pt idx="113">
                  <c:v>0.1933</c:v>
                </c:pt>
                <c:pt idx="114">
                  <c:v>0.1992</c:v>
                </c:pt>
                <c:pt idx="115">
                  <c:v>0.1992</c:v>
                </c:pt>
                <c:pt idx="116">
                  <c:v>0.1992</c:v>
                </c:pt>
                <c:pt idx="117">
                  <c:v>0.1992</c:v>
                </c:pt>
                <c:pt idx="118">
                  <c:v>0.1992</c:v>
                </c:pt>
                <c:pt idx="119">
                  <c:v>0.2051</c:v>
                </c:pt>
                <c:pt idx="120">
                  <c:v>0.2051</c:v>
                </c:pt>
                <c:pt idx="121">
                  <c:v>0.2111</c:v>
                </c:pt>
                <c:pt idx="122">
                  <c:v>0.2111</c:v>
                </c:pt>
                <c:pt idx="123">
                  <c:v>0.217</c:v>
                </c:pt>
                <c:pt idx="124">
                  <c:v>0.217</c:v>
                </c:pt>
                <c:pt idx="125">
                  <c:v>0.2289</c:v>
                </c:pt>
                <c:pt idx="126">
                  <c:v>0.2289</c:v>
                </c:pt>
                <c:pt idx="127">
                  <c:v>0.2289</c:v>
                </c:pt>
                <c:pt idx="128">
                  <c:v>0.2289</c:v>
                </c:pt>
                <c:pt idx="129">
                  <c:v>0.2289</c:v>
                </c:pt>
                <c:pt idx="130">
                  <c:v>0.2289</c:v>
                </c:pt>
                <c:pt idx="131">
                  <c:v>0.2289</c:v>
                </c:pt>
                <c:pt idx="132">
                  <c:v>0.2348</c:v>
                </c:pt>
                <c:pt idx="133">
                  <c:v>0.2348</c:v>
                </c:pt>
                <c:pt idx="134">
                  <c:v>0.2407</c:v>
                </c:pt>
                <c:pt idx="135">
                  <c:v>0.2407</c:v>
                </c:pt>
                <c:pt idx="136">
                  <c:v>0.2407</c:v>
                </c:pt>
                <c:pt idx="137">
                  <c:v>0.2407</c:v>
                </c:pt>
                <c:pt idx="138">
                  <c:v>0.2467</c:v>
                </c:pt>
                <c:pt idx="139">
                  <c:v>0.2467</c:v>
                </c:pt>
                <c:pt idx="140">
                  <c:v>0.2526</c:v>
                </c:pt>
                <c:pt idx="141">
                  <c:v>0.2526</c:v>
                </c:pt>
                <c:pt idx="142">
                  <c:v>0.2526</c:v>
                </c:pt>
                <c:pt idx="143">
                  <c:v>0.2526</c:v>
                </c:pt>
                <c:pt idx="144">
                  <c:v>0.2645</c:v>
                </c:pt>
                <c:pt idx="145">
                  <c:v>0.2645</c:v>
                </c:pt>
                <c:pt idx="146">
                  <c:v>0.2645</c:v>
                </c:pt>
                <c:pt idx="147">
                  <c:v>0.2645</c:v>
                </c:pt>
                <c:pt idx="148">
                  <c:v>0.2645</c:v>
                </c:pt>
                <c:pt idx="149">
                  <c:v>0.2645</c:v>
                </c:pt>
                <c:pt idx="150">
                  <c:v>0.2645</c:v>
                </c:pt>
                <c:pt idx="151">
                  <c:v>0.2645</c:v>
                </c:pt>
                <c:pt idx="152">
                  <c:v>0.2645</c:v>
                </c:pt>
                <c:pt idx="153">
                  <c:v>0.2704</c:v>
                </c:pt>
                <c:pt idx="154">
                  <c:v>0.2704</c:v>
                </c:pt>
                <c:pt idx="155">
                  <c:v>0.2704</c:v>
                </c:pt>
                <c:pt idx="156">
                  <c:v>0.2763</c:v>
                </c:pt>
                <c:pt idx="157">
                  <c:v>0.2763</c:v>
                </c:pt>
                <c:pt idx="158">
                  <c:v>0.2763</c:v>
                </c:pt>
                <c:pt idx="159">
                  <c:v>0.2763</c:v>
                </c:pt>
                <c:pt idx="160">
                  <c:v>0.2763</c:v>
                </c:pt>
                <c:pt idx="161">
                  <c:v>0.2763</c:v>
                </c:pt>
                <c:pt idx="162">
                  <c:v>0.2763</c:v>
                </c:pt>
                <c:pt idx="163">
                  <c:v>0.2822</c:v>
                </c:pt>
                <c:pt idx="164">
                  <c:v>0.2822</c:v>
                </c:pt>
                <c:pt idx="165">
                  <c:v>0.2882</c:v>
                </c:pt>
                <c:pt idx="166">
                  <c:v>0.2882</c:v>
                </c:pt>
                <c:pt idx="167">
                  <c:v>0.2882</c:v>
                </c:pt>
                <c:pt idx="168">
                  <c:v>0.2882</c:v>
                </c:pt>
                <c:pt idx="169">
                  <c:v>0.2882</c:v>
                </c:pt>
                <c:pt idx="170">
                  <c:v>0.2882</c:v>
                </c:pt>
                <c:pt idx="171">
                  <c:v>0.2882</c:v>
                </c:pt>
                <c:pt idx="172">
                  <c:v>0.2882</c:v>
                </c:pt>
                <c:pt idx="173">
                  <c:v>0.2882</c:v>
                </c:pt>
                <c:pt idx="174">
                  <c:v>0.2882</c:v>
                </c:pt>
                <c:pt idx="175">
                  <c:v>0.2882</c:v>
                </c:pt>
                <c:pt idx="176">
                  <c:v>0.2882</c:v>
                </c:pt>
                <c:pt idx="177">
                  <c:v>0.2882</c:v>
                </c:pt>
                <c:pt idx="178">
                  <c:v>0.2882</c:v>
                </c:pt>
                <c:pt idx="179">
                  <c:v>0.2882</c:v>
                </c:pt>
                <c:pt idx="180">
                  <c:v>0.2882</c:v>
                </c:pt>
                <c:pt idx="181">
                  <c:v>0.2882</c:v>
                </c:pt>
                <c:pt idx="182">
                  <c:v>0.2942</c:v>
                </c:pt>
                <c:pt idx="183">
                  <c:v>0.2942</c:v>
                </c:pt>
                <c:pt idx="184">
                  <c:v>0.2942</c:v>
                </c:pt>
                <c:pt idx="185">
                  <c:v>0.2942</c:v>
                </c:pt>
                <c:pt idx="186">
                  <c:v>0.3002</c:v>
                </c:pt>
                <c:pt idx="187">
                  <c:v>0.3002</c:v>
                </c:pt>
                <c:pt idx="188">
                  <c:v>0.3002</c:v>
                </c:pt>
                <c:pt idx="189">
                  <c:v>0.306300000000001</c:v>
                </c:pt>
                <c:pt idx="190">
                  <c:v>0.306300000000001</c:v>
                </c:pt>
                <c:pt idx="191">
                  <c:v>0.312300000000001</c:v>
                </c:pt>
                <c:pt idx="192">
                  <c:v>0.312300000000001</c:v>
                </c:pt>
                <c:pt idx="193">
                  <c:v>0.312300000000001</c:v>
                </c:pt>
                <c:pt idx="194">
                  <c:v>0.318300000000001</c:v>
                </c:pt>
                <c:pt idx="195">
                  <c:v>0.318300000000001</c:v>
                </c:pt>
                <c:pt idx="196">
                  <c:v>0.324400000000001</c:v>
                </c:pt>
                <c:pt idx="197">
                  <c:v>0.324400000000001</c:v>
                </c:pt>
                <c:pt idx="198">
                  <c:v>0.324400000000001</c:v>
                </c:pt>
                <c:pt idx="199">
                  <c:v>0.324400000000001</c:v>
                </c:pt>
                <c:pt idx="200">
                  <c:v>0.324400000000001</c:v>
                </c:pt>
                <c:pt idx="201">
                  <c:v>0.324400000000001</c:v>
                </c:pt>
                <c:pt idx="202">
                  <c:v>0.324400000000001</c:v>
                </c:pt>
                <c:pt idx="203">
                  <c:v>0.330400000000001</c:v>
                </c:pt>
                <c:pt idx="204">
                  <c:v>0.330400000000001</c:v>
                </c:pt>
                <c:pt idx="205">
                  <c:v>0.330400000000001</c:v>
                </c:pt>
                <c:pt idx="206">
                  <c:v>0.330400000000001</c:v>
                </c:pt>
                <c:pt idx="207">
                  <c:v>0.330400000000001</c:v>
                </c:pt>
                <c:pt idx="208">
                  <c:v>0.336400000000001</c:v>
                </c:pt>
                <c:pt idx="209">
                  <c:v>0.336400000000001</c:v>
                </c:pt>
                <c:pt idx="210">
                  <c:v>0.336400000000001</c:v>
                </c:pt>
                <c:pt idx="211">
                  <c:v>0.336400000000001</c:v>
                </c:pt>
                <c:pt idx="212">
                  <c:v>0.336400000000001</c:v>
                </c:pt>
                <c:pt idx="213">
                  <c:v>0.3425</c:v>
                </c:pt>
                <c:pt idx="214">
                  <c:v>0.3425</c:v>
                </c:pt>
                <c:pt idx="215">
                  <c:v>0.3425</c:v>
                </c:pt>
                <c:pt idx="216">
                  <c:v>0.3425</c:v>
                </c:pt>
                <c:pt idx="217">
                  <c:v>0.3425</c:v>
                </c:pt>
                <c:pt idx="218">
                  <c:v>0.3425</c:v>
                </c:pt>
                <c:pt idx="219">
                  <c:v>0.3425</c:v>
                </c:pt>
                <c:pt idx="220">
                  <c:v>0.3425</c:v>
                </c:pt>
                <c:pt idx="221">
                  <c:v>0.3425</c:v>
                </c:pt>
                <c:pt idx="222">
                  <c:v>0.3425</c:v>
                </c:pt>
                <c:pt idx="223">
                  <c:v>0.3425</c:v>
                </c:pt>
                <c:pt idx="224">
                  <c:v>0.3425</c:v>
                </c:pt>
                <c:pt idx="225">
                  <c:v>0.3425</c:v>
                </c:pt>
                <c:pt idx="226">
                  <c:v>0.3425</c:v>
                </c:pt>
                <c:pt idx="227">
                  <c:v>0.3545</c:v>
                </c:pt>
                <c:pt idx="228">
                  <c:v>0.3545</c:v>
                </c:pt>
                <c:pt idx="229">
                  <c:v>0.3545</c:v>
                </c:pt>
                <c:pt idx="230">
                  <c:v>0.3606</c:v>
                </c:pt>
                <c:pt idx="231">
                  <c:v>0.3606</c:v>
                </c:pt>
                <c:pt idx="232">
                  <c:v>0.3606</c:v>
                </c:pt>
                <c:pt idx="233">
                  <c:v>0.3606</c:v>
                </c:pt>
                <c:pt idx="234">
                  <c:v>0.3606</c:v>
                </c:pt>
                <c:pt idx="235">
                  <c:v>0.3606</c:v>
                </c:pt>
                <c:pt idx="236">
                  <c:v>0.3606</c:v>
                </c:pt>
                <c:pt idx="237">
                  <c:v>0.3606</c:v>
                </c:pt>
                <c:pt idx="238">
                  <c:v>0.3606</c:v>
                </c:pt>
                <c:pt idx="239">
                  <c:v>0.3606</c:v>
                </c:pt>
                <c:pt idx="240">
                  <c:v>0.3606</c:v>
                </c:pt>
                <c:pt idx="241">
                  <c:v>0.3667</c:v>
                </c:pt>
                <c:pt idx="242">
                  <c:v>0.3667</c:v>
                </c:pt>
                <c:pt idx="243">
                  <c:v>0.3667</c:v>
                </c:pt>
                <c:pt idx="244">
                  <c:v>0.3667</c:v>
                </c:pt>
                <c:pt idx="245">
                  <c:v>0.3667</c:v>
                </c:pt>
                <c:pt idx="246">
                  <c:v>0.372900000000001</c:v>
                </c:pt>
                <c:pt idx="247">
                  <c:v>0.372900000000001</c:v>
                </c:pt>
                <c:pt idx="248">
                  <c:v>0.372900000000001</c:v>
                </c:pt>
                <c:pt idx="249">
                  <c:v>0.372900000000001</c:v>
                </c:pt>
                <c:pt idx="250">
                  <c:v>0.372900000000001</c:v>
                </c:pt>
                <c:pt idx="251">
                  <c:v>0.372900000000001</c:v>
                </c:pt>
                <c:pt idx="252">
                  <c:v>0.372900000000001</c:v>
                </c:pt>
                <c:pt idx="253">
                  <c:v>0.372900000000001</c:v>
                </c:pt>
                <c:pt idx="254">
                  <c:v>0.372900000000001</c:v>
                </c:pt>
                <c:pt idx="255">
                  <c:v>0.372900000000001</c:v>
                </c:pt>
                <c:pt idx="256">
                  <c:v>0.372900000000001</c:v>
                </c:pt>
                <c:pt idx="257">
                  <c:v>0.372900000000001</c:v>
                </c:pt>
                <c:pt idx="258">
                  <c:v>0.372900000000001</c:v>
                </c:pt>
                <c:pt idx="259">
                  <c:v>0.372900000000001</c:v>
                </c:pt>
                <c:pt idx="260">
                  <c:v>0.372900000000001</c:v>
                </c:pt>
                <c:pt idx="261">
                  <c:v>0.372900000000001</c:v>
                </c:pt>
                <c:pt idx="262">
                  <c:v>0.372900000000001</c:v>
                </c:pt>
                <c:pt idx="263">
                  <c:v>0.372900000000001</c:v>
                </c:pt>
                <c:pt idx="264">
                  <c:v>0.372900000000001</c:v>
                </c:pt>
                <c:pt idx="265">
                  <c:v>0.3797</c:v>
                </c:pt>
                <c:pt idx="266">
                  <c:v>0.3797</c:v>
                </c:pt>
                <c:pt idx="267">
                  <c:v>0.386600000000001</c:v>
                </c:pt>
                <c:pt idx="268">
                  <c:v>0.386600000000001</c:v>
                </c:pt>
                <c:pt idx="269">
                  <c:v>0.386600000000001</c:v>
                </c:pt>
                <c:pt idx="270">
                  <c:v>0.386600000000001</c:v>
                </c:pt>
                <c:pt idx="271">
                  <c:v>0.386600000000001</c:v>
                </c:pt>
                <c:pt idx="272">
                  <c:v>0.393500000000001</c:v>
                </c:pt>
                <c:pt idx="273">
                  <c:v>0.393500000000001</c:v>
                </c:pt>
                <c:pt idx="274">
                  <c:v>0.4003</c:v>
                </c:pt>
                <c:pt idx="275">
                  <c:v>0.4003</c:v>
                </c:pt>
                <c:pt idx="276">
                  <c:v>0.4003</c:v>
                </c:pt>
                <c:pt idx="277">
                  <c:v>0.4003</c:v>
                </c:pt>
                <c:pt idx="278">
                  <c:v>0.4003</c:v>
                </c:pt>
                <c:pt idx="279">
                  <c:v>0.4003</c:v>
                </c:pt>
                <c:pt idx="280">
                  <c:v>0.4003</c:v>
                </c:pt>
                <c:pt idx="281">
                  <c:v>0.4003</c:v>
                </c:pt>
                <c:pt idx="282">
                  <c:v>0.4073</c:v>
                </c:pt>
                <c:pt idx="283">
                  <c:v>0.4073</c:v>
                </c:pt>
                <c:pt idx="284">
                  <c:v>0.4073</c:v>
                </c:pt>
                <c:pt idx="285">
                  <c:v>0.421300000000001</c:v>
                </c:pt>
                <c:pt idx="286">
                  <c:v>0.421300000000001</c:v>
                </c:pt>
                <c:pt idx="287">
                  <c:v>0.4282</c:v>
                </c:pt>
                <c:pt idx="288">
                  <c:v>0.4282</c:v>
                </c:pt>
                <c:pt idx="289">
                  <c:v>0.4352</c:v>
                </c:pt>
                <c:pt idx="290">
                  <c:v>0.4352</c:v>
                </c:pt>
                <c:pt idx="291">
                  <c:v>0.4352</c:v>
                </c:pt>
                <c:pt idx="292">
                  <c:v>0.4422</c:v>
                </c:pt>
                <c:pt idx="293">
                  <c:v>0.4422</c:v>
                </c:pt>
                <c:pt idx="294">
                  <c:v>0.4422</c:v>
                </c:pt>
                <c:pt idx="295">
                  <c:v>0.4422</c:v>
                </c:pt>
                <c:pt idx="296">
                  <c:v>0.4422</c:v>
                </c:pt>
                <c:pt idx="297">
                  <c:v>0.4422</c:v>
                </c:pt>
                <c:pt idx="298">
                  <c:v>0.4422</c:v>
                </c:pt>
                <c:pt idx="299">
                  <c:v>0.4422</c:v>
                </c:pt>
                <c:pt idx="300">
                  <c:v>0.4492</c:v>
                </c:pt>
                <c:pt idx="301">
                  <c:v>0.4492</c:v>
                </c:pt>
                <c:pt idx="302">
                  <c:v>0.4492</c:v>
                </c:pt>
                <c:pt idx="303">
                  <c:v>0.4492</c:v>
                </c:pt>
                <c:pt idx="304">
                  <c:v>0.4561</c:v>
                </c:pt>
                <c:pt idx="305">
                  <c:v>0.4561</c:v>
                </c:pt>
                <c:pt idx="306">
                  <c:v>0.4631</c:v>
                </c:pt>
                <c:pt idx="307">
                  <c:v>0.4631</c:v>
                </c:pt>
                <c:pt idx="308">
                  <c:v>0.4631</c:v>
                </c:pt>
                <c:pt idx="309">
                  <c:v>0.4701</c:v>
                </c:pt>
                <c:pt idx="310">
                  <c:v>0.4701</c:v>
                </c:pt>
                <c:pt idx="311">
                  <c:v>0.477</c:v>
                </c:pt>
                <c:pt idx="312">
                  <c:v>0.477</c:v>
                </c:pt>
                <c:pt idx="313">
                  <c:v>0.484</c:v>
                </c:pt>
                <c:pt idx="314">
                  <c:v>0.484</c:v>
                </c:pt>
                <c:pt idx="315">
                  <c:v>0.491</c:v>
                </c:pt>
                <c:pt idx="316">
                  <c:v>0.491</c:v>
                </c:pt>
                <c:pt idx="317">
                  <c:v>0.491</c:v>
                </c:pt>
                <c:pt idx="318">
                  <c:v>0.491</c:v>
                </c:pt>
                <c:pt idx="319">
                  <c:v>0.491</c:v>
                </c:pt>
                <c:pt idx="320">
                  <c:v>0.491</c:v>
                </c:pt>
                <c:pt idx="321">
                  <c:v>0.491</c:v>
                </c:pt>
                <c:pt idx="322">
                  <c:v>0.491</c:v>
                </c:pt>
                <c:pt idx="323">
                  <c:v>0.491</c:v>
                </c:pt>
                <c:pt idx="324">
                  <c:v>0.491</c:v>
                </c:pt>
                <c:pt idx="325">
                  <c:v>0.491</c:v>
                </c:pt>
                <c:pt idx="326">
                  <c:v>0.491</c:v>
                </c:pt>
                <c:pt idx="327">
                  <c:v>0.491</c:v>
                </c:pt>
                <c:pt idx="328">
                  <c:v>0.491</c:v>
                </c:pt>
                <c:pt idx="329">
                  <c:v>0.491</c:v>
                </c:pt>
                <c:pt idx="330">
                  <c:v>0.491</c:v>
                </c:pt>
                <c:pt idx="331">
                  <c:v>0.491</c:v>
                </c:pt>
                <c:pt idx="332">
                  <c:v>0.491</c:v>
                </c:pt>
                <c:pt idx="333">
                  <c:v>0.491</c:v>
                </c:pt>
                <c:pt idx="334">
                  <c:v>0.491</c:v>
                </c:pt>
                <c:pt idx="335">
                  <c:v>0.491</c:v>
                </c:pt>
                <c:pt idx="336">
                  <c:v>0.491</c:v>
                </c:pt>
                <c:pt idx="337">
                  <c:v>0.491</c:v>
                </c:pt>
                <c:pt idx="338">
                  <c:v>0.491</c:v>
                </c:pt>
                <c:pt idx="339">
                  <c:v>0.491</c:v>
                </c:pt>
                <c:pt idx="340">
                  <c:v>0.491</c:v>
                </c:pt>
                <c:pt idx="341">
                  <c:v>0.491</c:v>
                </c:pt>
                <c:pt idx="342">
                  <c:v>0.491</c:v>
                </c:pt>
                <c:pt idx="343">
                  <c:v>0.491</c:v>
                </c:pt>
                <c:pt idx="344">
                  <c:v>0.491</c:v>
                </c:pt>
                <c:pt idx="345">
                  <c:v>0.491</c:v>
                </c:pt>
                <c:pt idx="346">
                  <c:v>0.491</c:v>
                </c:pt>
                <c:pt idx="347">
                  <c:v>0.491</c:v>
                </c:pt>
                <c:pt idx="348">
                  <c:v>0.491</c:v>
                </c:pt>
                <c:pt idx="349">
                  <c:v>0.491</c:v>
                </c:pt>
                <c:pt idx="350">
                  <c:v>0.491</c:v>
                </c:pt>
                <c:pt idx="351">
                  <c:v>0.491</c:v>
                </c:pt>
                <c:pt idx="352">
                  <c:v>0.491</c:v>
                </c:pt>
                <c:pt idx="353">
                  <c:v>0.491</c:v>
                </c:pt>
                <c:pt idx="354">
                  <c:v>0.491</c:v>
                </c:pt>
                <c:pt idx="355">
                  <c:v>0.491</c:v>
                </c:pt>
                <c:pt idx="356">
                  <c:v>0.491</c:v>
                </c:pt>
                <c:pt idx="357">
                  <c:v>0.491</c:v>
                </c:pt>
                <c:pt idx="358">
                  <c:v>0.491</c:v>
                </c:pt>
                <c:pt idx="359">
                  <c:v>0.491</c:v>
                </c:pt>
                <c:pt idx="360">
                  <c:v>0.491</c:v>
                </c:pt>
                <c:pt idx="361">
                  <c:v>0.491</c:v>
                </c:pt>
                <c:pt idx="362">
                  <c:v>0.491</c:v>
                </c:pt>
                <c:pt idx="363">
                  <c:v>0.491</c:v>
                </c:pt>
                <c:pt idx="364">
                  <c:v>0.491</c:v>
                </c:pt>
                <c:pt idx="365">
                  <c:v>0.491</c:v>
                </c:pt>
                <c:pt idx="366">
                  <c:v>0.491</c:v>
                </c:pt>
                <c:pt idx="367">
                  <c:v>0.491</c:v>
                </c:pt>
                <c:pt idx="368">
                  <c:v>0.491</c:v>
                </c:pt>
                <c:pt idx="369">
                  <c:v>0.491</c:v>
                </c:pt>
                <c:pt idx="370">
                  <c:v>0.491</c:v>
                </c:pt>
                <c:pt idx="371">
                  <c:v>0.491</c:v>
                </c:pt>
                <c:pt idx="372">
                  <c:v>0.491</c:v>
                </c:pt>
                <c:pt idx="373">
                  <c:v>0.491</c:v>
                </c:pt>
                <c:pt idx="374">
                  <c:v>0.491</c:v>
                </c:pt>
                <c:pt idx="375">
                  <c:v>0.491</c:v>
                </c:pt>
                <c:pt idx="376">
                  <c:v>0.491</c:v>
                </c:pt>
                <c:pt idx="377">
                  <c:v>0.491</c:v>
                </c:pt>
                <c:pt idx="378">
                  <c:v>0.491</c:v>
                </c:pt>
                <c:pt idx="379">
                  <c:v>0.491</c:v>
                </c:pt>
                <c:pt idx="380">
                  <c:v>0.491</c:v>
                </c:pt>
                <c:pt idx="381">
                  <c:v>0.491</c:v>
                </c:pt>
                <c:pt idx="382">
                  <c:v>0.491</c:v>
                </c:pt>
                <c:pt idx="383">
                  <c:v>0.491</c:v>
                </c:pt>
                <c:pt idx="384">
                  <c:v>0.491</c:v>
                </c:pt>
                <c:pt idx="385">
                  <c:v>0.491</c:v>
                </c:pt>
                <c:pt idx="386">
                  <c:v>0.491</c:v>
                </c:pt>
                <c:pt idx="387">
                  <c:v>0.491</c:v>
                </c:pt>
                <c:pt idx="388">
                  <c:v>0.5028</c:v>
                </c:pt>
                <c:pt idx="389">
                  <c:v>0.5028</c:v>
                </c:pt>
                <c:pt idx="390">
                  <c:v>0.5028</c:v>
                </c:pt>
                <c:pt idx="391">
                  <c:v>0.5028</c:v>
                </c:pt>
                <c:pt idx="392">
                  <c:v>0.5028</c:v>
                </c:pt>
                <c:pt idx="393">
                  <c:v>0.5028</c:v>
                </c:pt>
                <c:pt idx="394">
                  <c:v>0.5028</c:v>
                </c:pt>
                <c:pt idx="395">
                  <c:v>0.5028</c:v>
                </c:pt>
                <c:pt idx="396">
                  <c:v>0.5175</c:v>
                </c:pt>
                <c:pt idx="397">
                  <c:v>0.5175</c:v>
                </c:pt>
                <c:pt idx="398">
                  <c:v>0.5175</c:v>
                </c:pt>
                <c:pt idx="399">
                  <c:v>0.5175</c:v>
                </c:pt>
                <c:pt idx="400">
                  <c:v>0.5175</c:v>
                </c:pt>
                <c:pt idx="401">
                  <c:v>0.5175</c:v>
                </c:pt>
                <c:pt idx="402">
                  <c:v>0.5175</c:v>
                </c:pt>
                <c:pt idx="403">
                  <c:v>0.5175</c:v>
                </c:pt>
                <c:pt idx="404">
                  <c:v>0.5325</c:v>
                </c:pt>
                <c:pt idx="405">
                  <c:v>0.5325</c:v>
                </c:pt>
                <c:pt idx="406">
                  <c:v>0.5325</c:v>
                </c:pt>
                <c:pt idx="407">
                  <c:v>0.5325</c:v>
                </c:pt>
                <c:pt idx="408">
                  <c:v>0.5325</c:v>
                </c:pt>
                <c:pt idx="409">
                  <c:v>0.5325</c:v>
                </c:pt>
                <c:pt idx="410">
                  <c:v>0.5325</c:v>
                </c:pt>
                <c:pt idx="411">
                  <c:v>0.5325</c:v>
                </c:pt>
                <c:pt idx="412">
                  <c:v>0.548700000000001</c:v>
                </c:pt>
                <c:pt idx="413">
                  <c:v>0.548700000000001</c:v>
                </c:pt>
                <c:pt idx="414">
                  <c:v>0.548700000000001</c:v>
                </c:pt>
                <c:pt idx="415">
                  <c:v>0.548700000000001</c:v>
                </c:pt>
                <c:pt idx="416">
                  <c:v>0.548700000000001</c:v>
                </c:pt>
                <c:pt idx="417">
                  <c:v>0.548700000000001</c:v>
                </c:pt>
                <c:pt idx="418">
                  <c:v>0.548700000000001</c:v>
                </c:pt>
                <c:pt idx="419">
                  <c:v>0.548700000000001</c:v>
                </c:pt>
                <c:pt idx="420">
                  <c:v>0.548700000000001</c:v>
                </c:pt>
                <c:pt idx="421">
                  <c:v>0.548700000000001</c:v>
                </c:pt>
                <c:pt idx="422">
                  <c:v>0.566700000000001</c:v>
                </c:pt>
                <c:pt idx="423">
                  <c:v>0.566700000000001</c:v>
                </c:pt>
                <c:pt idx="424">
                  <c:v>0.566700000000001</c:v>
                </c:pt>
                <c:pt idx="425">
                  <c:v>0.566700000000001</c:v>
                </c:pt>
                <c:pt idx="426">
                  <c:v>0.566700000000001</c:v>
                </c:pt>
                <c:pt idx="427">
                  <c:v>0.5848</c:v>
                </c:pt>
                <c:pt idx="428">
                  <c:v>0.5848</c:v>
                </c:pt>
                <c:pt idx="429">
                  <c:v>0.5848</c:v>
                </c:pt>
                <c:pt idx="430">
                  <c:v>0.5848</c:v>
                </c:pt>
                <c:pt idx="431">
                  <c:v>0.5848</c:v>
                </c:pt>
                <c:pt idx="432">
                  <c:v>0.5848</c:v>
                </c:pt>
                <c:pt idx="433">
                  <c:v>0.5848</c:v>
                </c:pt>
                <c:pt idx="434">
                  <c:v>0.5848</c:v>
                </c:pt>
                <c:pt idx="435">
                  <c:v>0.602800000000002</c:v>
                </c:pt>
                <c:pt idx="436">
                  <c:v>0.602800000000002</c:v>
                </c:pt>
                <c:pt idx="437">
                  <c:v>0.602800000000002</c:v>
                </c:pt>
                <c:pt idx="438">
                  <c:v>0.602800000000002</c:v>
                </c:pt>
                <c:pt idx="439">
                  <c:v>0.602800000000002</c:v>
                </c:pt>
                <c:pt idx="440">
                  <c:v>0.602800000000002</c:v>
                </c:pt>
                <c:pt idx="441">
                  <c:v>0.602800000000002</c:v>
                </c:pt>
                <c:pt idx="442">
                  <c:v>0.602800000000002</c:v>
                </c:pt>
                <c:pt idx="443">
                  <c:v>0.602800000000002</c:v>
                </c:pt>
                <c:pt idx="444">
                  <c:v>0.602800000000002</c:v>
                </c:pt>
                <c:pt idx="445">
                  <c:v>0.602800000000002</c:v>
                </c:pt>
                <c:pt idx="446">
                  <c:v>0.602800000000002</c:v>
                </c:pt>
                <c:pt idx="447">
                  <c:v>0.602800000000002</c:v>
                </c:pt>
                <c:pt idx="448">
                  <c:v>0.602800000000002</c:v>
                </c:pt>
                <c:pt idx="449">
                  <c:v>0.602800000000002</c:v>
                </c:pt>
                <c:pt idx="450">
                  <c:v>0.624900000000002</c:v>
                </c:pt>
                <c:pt idx="451">
                  <c:v>0.624900000000002</c:v>
                </c:pt>
                <c:pt idx="452">
                  <c:v>0.624900000000002</c:v>
                </c:pt>
                <c:pt idx="453">
                  <c:v>0.624900000000002</c:v>
                </c:pt>
                <c:pt idx="454">
                  <c:v>0.624900000000002</c:v>
                </c:pt>
                <c:pt idx="455">
                  <c:v>0.624900000000002</c:v>
                </c:pt>
                <c:pt idx="456">
                  <c:v>0.624900000000002</c:v>
                </c:pt>
                <c:pt idx="457">
                  <c:v>0.624900000000002</c:v>
                </c:pt>
                <c:pt idx="458">
                  <c:v>0.624900000000002</c:v>
                </c:pt>
                <c:pt idx="459">
                  <c:v>0.624900000000002</c:v>
                </c:pt>
                <c:pt idx="460">
                  <c:v>0.624900000000002</c:v>
                </c:pt>
                <c:pt idx="461">
                  <c:v>0.624900000000002</c:v>
                </c:pt>
                <c:pt idx="462">
                  <c:v>0.624900000000002</c:v>
                </c:pt>
                <c:pt idx="463">
                  <c:v>0.624900000000002</c:v>
                </c:pt>
                <c:pt idx="464">
                  <c:v>0.624900000000002</c:v>
                </c:pt>
                <c:pt idx="465">
                  <c:v>0.653700000000003</c:v>
                </c:pt>
                <c:pt idx="466">
                  <c:v>0.653700000000003</c:v>
                </c:pt>
                <c:pt idx="467">
                  <c:v>0.653700000000003</c:v>
                </c:pt>
                <c:pt idx="468">
                  <c:v>0.653700000000003</c:v>
                </c:pt>
                <c:pt idx="469">
                  <c:v>0.653700000000003</c:v>
                </c:pt>
                <c:pt idx="470">
                  <c:v>0.653700000000003</c:v>
                </c:pt>
                <c:pt idx="471">
                  <c:v>0.653700000000003</c:v>
                </c:pt>
                <c:pt idx="472">
                  <c:v>0.653700000000003</c:v>
                </c:pt>
                <c:pt idx="473">
                  <c:v>0.653700000000003</c:v>
                </c:pt>
                <c:pt idx="474">
                  <c:v>0.653700000000003</c:v>
                </c:pt>
                <c:pt idx="475">
                  <c:v>0.653700000000003</c:v>
                </c:pt>
                <c:pt idx="476">
                  <c:v>0.653700000000003</c:v>
                </c:pt>
                <c:pt idx="477">
                  <c:v>0.653700000000003</c:v>
                </c:pt>
                <c:pt idx="478">
                  <c:v>0.653700000000003</c:v>
                </c:pt>
                <c:pt idx="479">
                  <c:v>0.653700000000003</c:v>
                </c:pt>
                <c:pt idx="480">
                  <c:v>0.653700000000003</c:v>
                </c:pt>
                <c:pt idx="481">
                  <c:v>0.653700000000003</c:v>
                </c:pt>
                <c:pt idx="482">
                  <c:v>0.653700000000003</c:v>
                </c:pt>
                <c:pt idx="483">
                  <c:v>0.653700000000003</c:v>
                </c:pt>
                <c:pt idx="484">
                  <c:v>0.653700000000003</c:v>
                </c:pt>
                <c:pt idx="485">
                  <c:v>0.653700000000003</c:v>
                </c:pt>
                <c:pt idx="486">
                  <c:v>0.653700000000003</c:v>
                </c:pt>
                <c:pt idx="487">
                  <c:v>0.653700000000003</c:v>
                </c:pt>
                <c:pt idx="488">
                  <c:v>0.653700000000003</c:v>
                </c:pt>
                <c:pt idx="489">
                  <c:v>0.653700000000003</c:v>
                </c:pt>
                <c:pt idx="490">
                  <c:v>0.653700000000003</c:v>
                </c:pt>
                <c:pt idx="491">
                  <c:v>0.653700000000003</c:v>
                </c:pt>
                <c:pt idx="492">
                  <c:v>0.653700000000003</c:v>
                </c:pt>
                <c:pt idx="493">
                  <c:v>0.653700000000003</c:v>
                </c:pt>
                <c:pt idx="494">
                  <c:v>0.653700000000003</c:v>
                </c:pt>
                <c:pt idx="495">
                  <c:v>0.653700000000003</c:v>
                </c:pt>
                <c:pt idx="496">
                  <c:v>0.653700000000003</c:v>
                </c:pt>
                <c:pt idx="497">
                  <c:v>0.653700000000003</c:v>
                </c:pt>
                <c:pt idx="498">
                  <c:v>0.653700000000003</c:v>
                </c:pt>
                <c:pt idx="499">
                  <c:v>0.653700000000003</c:v>
                </c:pt>
                <c:pt idx="500">
                  <c:v>0.653700000000003</c:v>
                </c:pt>
                <c:pt idx="501">
                  <c:v>0.653700000000003</c:v>
                </c:pt>
                <c:pt idx="502">
                  <c:v>0.653700000000003</c:v>
                </c:pt>
                <c:pt idx="503">
                  <c:v>0.653700000000003</c:v>
                </c:pt>
                <c:pt idx="504">
                  <c:v>0.653700000000003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2563016"/>
        <c:axId val="1042473640"/>
      </c:scatterChart>
      <c:valAx>
        <c:axId val="1042563016"/>
        <c:scaling>
          <c:orientation val="minMax"/>
          <c:max val="36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Months post </a:t>
                </a:r>
                <a:r>
                  <a:rPr lang="en-US" dirty="0" smtClean="0"/>
                  <a:t>Randomization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98337870965561"/>
              <c:y val="0.94728534970710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42473640"/>
        <c:crosses val="autoZero"/>
        <c:crossBetween val="midCat"/>
        <c:majorUnit val="6.0"/>
      </c:valAx>
      <c:valAx>
        <c:axId val="1042473640"/>
        <c:scaling>
          <c:orientation val="minMax"/>
          <c:max val="0.700000000000002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Mortality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170270789322066"/>
              <c:y val="0.387497119631036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42563016"/>
        <c:crosses val="autoZero"/>
        <c:crossBetween val="midCat"/>
        <c:majorUnit val="0.1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179829415153809"/>
          <c:y val="0.0768482439711496"/>
          <c:w val="0.202661462510873"/>
          <c:h val="0.154184931032712"/>
        </c:manualLayout>
      </c:layout>
      <c:overlay val="0"/>
      <c:spPr>
        <a:noFill/>
        <a:ln w="3175">
          <a:noFill/>
          <a:prstDash val="solid"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chemeClr val="bg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'KM Data'!$L$2</c:f>
              <c:strCache>
                <c:ptCount val="1"/>
                <c:pt idx="0">
                  <c:v>Incidence for Control            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'KM Data'!$A$3:$A$282</c:f>
              <c:numCache>
                <c:formatCode>General</c:formatCode>
                <c:ptCount val="28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0.0986000000000006</c:v>
                </c:pt>
                <c:pt idx="4">
                  <c:v>0.1314</c:v>
                </c:pt>
                <c:pt idx="5">
                  <c:v>0.1314</c:v>
                </c:pt>
                <c:pt idx="6">
                  <c:v>0.1314</c:v>
                </c:pt>
                <c:pt idx="7">
                  <c:v>0.1643</c:v>
                </c:pt>
                <c:pt idx="8">
                  <c:v>0.1643</c:v>
                </c:pt>
                <c:pt idx="9">
                  <c:v>0.1643</c:v>
                </c:pt>
                <c:pt idx="10">
                  <c:v>0.1971</c:v>
                </c:pt>
                <c:pt idx="11">
                  <c:v>0.1971</c:v>
                </c:pt>
                <c:pt idx="12">
                  <c:v>0.23</c:v>
                </c:pt>
                <c:pt idx="13">
                  <c:v>0.2957</c:v>
                </c:pt>
                <c:pt idx="14">
                  <c:v>0.2957</c:v>
                </c:pt>
                <c:pt idx="15">
                  <c:v>0.328500000000002</c:v>
                </c:pt>
                <c:pt idx="16">
                  <c:v>0.328500000000002</c:v>
                </c:pt>
                <c:pt idx="17">
                  <c:v>0.4271</c:v>
                </c:pt>
                <c:pt idx="18">
                  <c:v>0.4271</c:v>
                </c:pt>
                <c:pt idx="19">
                  <c:v>0.46</c:v>
                </c:pt>
                <c:pt idx="20">
                  <c:v>0.46</c:v>
                </c:pt>
                <c:pt idx="21">
                  <c:v>0.46</c:v>
                </c:pt>
                <c:pt idx="22">
                  <c:v>0.492800000000002</c:v>
                </c:pt>
                <c:pt idx="23">
                  <c:v>0.492800000000002</c:v>
                </c:pt>
                <c:pt idx="24">
                  <c:v>0.5257</c:v>
                </c:pt>
                <c:pt idx="25">
                  <c:v>0.5257</c:v>
                </c:pt>
                <c:pt idx="26">
                  <c:v>0.5257</c:v>
                </c:pt>
                <c:pt idx="27">
                  <c:v>0.5585</c:v>
                </c:pt>
                <c:pt idx="28">
                  <c:v>0.5585</c:v>
                </c:pt>
                <c:pt idx="29">
                  <c:v>0.5914</c:v>
                </c:pt>
                <c:pt idx="30">
                  <c:v>0.5914</c:v>
                </c:pt>
                <c:pt idx="31">
                  <c:v>0.5914</c:v>
                </c:pt>
                <c:pt idx="32">
                  <c:v>0.624200000000001</c:v>
                </c:pt>
                <c:pt idx="33">
                  <c:v>0.624200000000001</c:v>
                </c:pt>
                <c:pt idx="34">
                  <c:v>0.624200000000001</c:v>
                </c:pt>
                <c:pt idx="35">
                  <c:v>0.689900000000001</c:v>
                </c:pt>
                <c:pt idx="36">
                  <c:v>0.689900000000001</c:v>
                </c:pt>
                <c:pt idx="37">
                  <c:v>0.722800000000003</c:v>
                </c:pt>
                <c:pt idx="38">
                  <c:v>0.722800000000003</c:v>
                </c:pt>
                <c:pt idx="39">
                  <c:v>0.7885</c:v>
                </c:pt>
                <c:pt idx="40">
                  <c:v>0.7885</c:v>
                </c:pt>
                <c:pt idx="41">
                  <c:v>0.7885</c:v>
                </c:pt>
                <c:pt idx="42">
                  <c:v>0.8214</c:v>
                </c:pt>
                <c:pt idx="43">
                  <c:v>0.8214</c:v>
                </c:pt>
                <c:pt idx="44">
                  <c:v>0.8214</c:v>
                </c:pt>
                <c:pt idx="45">
                  <c:v>0.854200000000001</c:v>
                </c:pt>
                <c:pt idx="46">
                  <c:v>0.854200000000001</c:v>
                </c:pt>
                <c:pt idx="47">
                  <c:v>0.9199</c:v>
                </c:pt>
                <c:pt idx="48">
                  <c:v>0.9199</c:v>
                </c:pt>
                <c:pt idx="49">
                  <c:v>0.9856</c:v>
                </c:pt>
                <c:pt idx="50">
                  <c:v>0.9856</c:v>
                </c:pt>
                <c:pt idx="51">
                  <c:v>1.0</c:v>
                </c:pt>
                <c:pt idx="52">
                  <c:v>1.0185</c:v>
                </c:pt>
                <c:pt idx="53">
                  <c:v>1.0185</c:v>
                </c:pt>
                <c:pt idx="54">
                  <c:v>1.0842</c:v>
                </c:pt>
                <c:pt idx="55">
                  <c:v>1.0842</c:v>
                </c:pt>
                <c:pt idx="56">
                  <c:v>1.0842</c:v>
                </c:pt>
                <c:pt idx="57">
                  <c:v>1.117</c:v>
                </c:pt>
                <c:pt idx="58">
                  <c:v>1.117</c:v>
                </c:pt>
                <c:pt idx="59">
                  <c:v>1.149899999999993</c:v>
                </c:pt>
                <c:pt idx="60">
                  <c:v>1.149899999999993</c:v>
                </c:pt>
                <c:pt idx="61">
                  <c:v>1.149899999999993</c:v>
                </c:pt>
                <c:pt idx="62">
                  <c:v>1.1828</c:v>
                </c:pt>
                <c:pt idx="63">
                  <c:v>1.1828</c:v>
                </c:pt>
                <c:pt idx="64">
                  <c:v>1.1828</c:v>
                </c:pt>
                <c:pt idx="65">
                  <c:v>1.215599999999991</c:v>
                </c:pt>
                <c:pt idx="66">
                  <c:v>1.215599999999991</c:v>
                </c:pt>
                <c:pt idx="67">
                  <c:v>1.248499999999994</c:v>
                </c:pt>
                <c:pt idx="68">
                  <c:v>1.248499999999994</c:v>
                </c:pt>
                <c:pt idx="69">
                  <c:v>1.281299999999994</c:v>
                </c:pt>
                <c:pt idx="70">
                  <c:v>1.281299999999994</c:v>
                </c:pt>
                <c:pt idx="71">
                  <c:v>1.3142</c:v>
                </c:pt>
                <c:pt idx="72">
                  <c:v>1.3142</c:v>
                </c:pt>
                <c:pt idx="73">
                  <c:v>1.347</c:v>
                </c:pt>
                <c:pt idx="74">
                  <c:v>1.347</c:v>
                </c:pt>
                <c:pt idx="75">
                  <c:v>1.412699999999993</c:v>
                </c:pt>
                <c:pt idx="76">
                  <c:v>1.412699999999993</c:v>
                </c:pt>
                <c:pt idx="77">
                  <c:v>1.44559999999999</c:v>
                </c:pt>
                <c:pt idx="78">
                  <c:v>1.478399999999994</c:v>
                </c:pt>
                <c:pt idx="79">
                  <c:v>1.478399999999994</c:v>
                </c:pt>
                <c:pt idx="80">
                  <c:v>1.5441</c:v>
                </c:pt>
                <c:pt idx="81">
                  <c:v>1.5441</c:v>
                </c:pt>
                <c:pt idx="82">
                  <c:v>1.577</c:v>
                </c:pt>
                <c:pt idx="83">
                  <c:v>1.577</c:v>
                </c:pt>
                <c:pt idx="84">
                  <c:v>1.609899999999994</c:v>
                </c:pt>
                <c:pt idx="85">
                  <c:v>1.609899999999994</c:v>
                </c:pt>
                <c:pt idx="86">
                  <c:v>1.6427</c:v>
                </c:pt>
                <c:pt idx="87">
                  <c:v>1.6427</c:v>
                </c:pt>
                <c:pt idx="88">
                  <c:v>1.6756</c:v>
                </c:pt>
                <c:pt idx="89">
                  <c:v>1.708399999999994</c:v>
                </c:pt>
                <c:pt idx="90">
                  <c:v>1.708399999999994</c:v>
                </c:pt>
                <c:pt idx="91">
                  <c:v>1.806999999999994</c:v>
                </c:pt>
                <c:pt idx="92">
                  <c:v>1.806999999999994</c:v>
                </c:pt>
                <c:pt idx="93">
                  <c:v>1.839799999999993</c:v>
                </c:pt>
                <c:pt idx="94">
                  <c:v>1.839799999999993</c:v>
                </c:pt>
                <c:pt idx="95">
                  <c:v>1.8727</c:v>
                </c:pt>
                <c:pt idx="96">
                  <c:v>1.8727</c:v>
                </c:pt>
                <c:pt idx="97">
                  <c:v>1.9055</c:v>
                </c:pt>
                <c:pt idx="98">
                  <c:v>1.9055</c:v>
                </c:pt>
                <c:pt idx="99">
                  <c:v>2.0</c:v>
                </c:pt>
                <c:pt idx="100">
                  <c:v>2.0041</c:v>
                </c:pt>
                <c:pt idx="101">
                  <c:v>2.0041</c:v>
                </c:pt>
                <c:pt idx="102">
                  <c:v>2.036999999999998</c:v>
                </c:pt>
                <c:pt idx="103">
                  <c:v>2.036999999999998</c:v>
                </c:pt>
                <c:pt idx="104">
                  <c:v>2.0698</c:v>
                </c:pt>
                <c:pt idx="105">
                  <c:v>2.0698</c:v>
                </c:pt>
                <c:pt idx="106">
                  <c:v>2.1355</c:v>
                </c:pt>
                <c:pt idx="107">
                  <c:v>2.1355</c:v>
                </c:pt>
                <c:pt idx="108">
                  <c:v>2.2012</c:v>
                </c:pt>
                <c:pt idx="109">
                  <c:v>2.2012</c:v>
                </c:pt>
                <c:pt idx="110">
                  <c:v>2.2341</c:v>
                </c:pt>
                <c:pt idx="111">
                  <c:v>2.2341</c:v>
                </c:pt>
                <c:pt idx="112">
                  <c:v>2.2669</c:v>
                </c:pt>
                <c:pt idx="113">
                  <c:v>2.2669</c:v>
                </c:pt>
                <c:pt idx="114">
                  <c:v>2.332599999999997</c:v>
                </c:pt>
                <c:pt idx="115">
                  <c:v>2.332599999999997</c:v>
                </c:pt>
                <c:pt idx="116">
                  <c:v>2.365499999999998</c:v>
                </c:pt>
                <c:pt idx="117">
                  <c:v>2.365499999999998</c:v>
                </c:pt>
                <c:pt idx="118">
                  <c:v>2.398399999999999</c:v>
                </c:pt>
                <c:pt idx="119">
                  <c:v>2.398399999999999</c:v>
                </c:pt>
                <c:pt idx="120">
                  <c:v>2.431199999999999</c:v>
                </c:pt>
                <c:pt idx="121">
                  <c:v>2.431199999999999</c:v>
                </c:pt>
                <c:pt idx="122">
                  <c:v>2.431199999999999</c:v>
                </c:pt>
                <c:pt idx="123">
                  <c:v>2.5298</c:v>
                </c:pt>
                <c:pt idx="124">
                  <c:v>2.5298</c:v>
                </c:pt>
                <c:pt idx="125">
                  <c:v>2.6283</c:v>
                </c:pt>
                <c:pt idx="126">
                  <c:v>2.694</c:v>
                </c:pt>
                <c:pt idx="127">
                  <c:v>2.694</c:v>
                </c:pt>
                <c:pt idx="128">
                  <c:v>2.7598</c:v>
                </c:pt>
                <c:pt idx="129">
                  <c:v>2.7598</c:v>
                </c:pt>
                <c:pt idx="130">
                  <c:v>2.825499999999998</c:v>
                </c:pt>
                <c:pt idx="131">
                  <c:v>2.825499999999998</c:v>
                </c:pt>
                <c:pt idx="132">
                  <c:v>2.825499999999998</c:v>
                </c:pt>
                <c:pt idx="133">
                  <c:v>2.891199999999999</c:v>
                </c:pt>
                <c:pt idx="134">
                  <c:v>2.891199999999999</c:v>
                </c:pt>
                <c:pt idx="135">
                  <c:v>2.956899999999982</c:v>
                </c:pt>
                <c:pt idx="136">
                  <c:v>2.956899999999982</c:v>
                </c:pt>
                <c:pt idx="137">
                  <c:v>3.0</c:v>
                </c:pt>
                <c:pt idx="138">
                  <c:v>3.0226</c:v>
                </c:pt>
                <c:pt idx="139">
                  <c:v>3.0226</c:v>
                </c:pt>
                <c:pt idx="140">
                  <c:v>3.1211</c:v>
                </c:pt>
                <c:pt idx="141">
                  <c:v>3.1211</c:v>
                </c:pt>
                <c:pt idx="142">
                  <c:v>3.2526</c:v>
                </c:pt>
                <c:pt idx="143">
                  <c:v>3.2526</c:v>
                </c:pt>
                <c:pt idx="144">
                  <c:v>3.318299999999997</c:v>
                </c:pt>
                <c:pt idx="145">
                  <c:v>3.318299999999997</c:v>
                </c:pt>
                <c:pt idx="146">
                  <c:v>3.384</c:v>
                </c:pt>
                <c:pt idx="147">
                  <c:v>3.384</c:v>
                </c:pt>
                <c:pt idx="148">
                  <c:v>3.416799999999997</c:v>
                </c:pt>
                <c:pt idx="149">
                  <c:v>3.416799999999997</c:v>
                </c:pt>
                <c:pt idx="150">
                  <c:v>3.482499999999998</c:v>
                </c:pt>
                <c:pt idx="151">
                  <c:v>3.482499999999998</c:v>
                </c:pt>
                <c:pt idx="152">
                  <c:v>3.5811</c:v>
                </c:pt>
                <c:pt idx="153">
                  <c:v>3.5811</c:v>
                </c:pt>
                <c:pt idx="154">
                  <c:v>3.614</c:v>
                </c:pt>
                <c:pt idx="155">
                  <c:v>3.614</c:v>
                </c:pt>
                <c:pt idx="156">
                  <c:v>3.6468</c:v>
                </c:pt>
                <c:pt idx="157">
                  <c:v>3.6468</c:v>
                </c:pt>
                <c:pt idx="158">
                  <c:v>3.712499999999998</c:v>
                </c:pt>
                <c:pt idx="159">
                  <c:v>4.0</c:v>
                </c:pt>
                <c:pt idx="160">
                  <c:v>4.0082</c:v>
                </c:pt>
                <c:pt idx="161">
                  <c:v>4.0082</c:v>
                </c:pt>
                <c:pt idx="162">
                  <c:v>4.0739</c:v>
                </c:pt>
                <c:pt idx="163">
                  <c:v>4.0739</c:v>
                </c:pt>
                <c:pt idx="164">
                  <c:v>4.1068</c:v>
                </c:pt>
                <c:pt idx="165">
                  <c:v>4.1068</c:v>
                </c:pt>
                <c:pt idx="166">
                  <c:v>4.172499999999999</c:v>
                </c:pt>
                <c:pt idx="167">
                  <c:v>4.172499999999999</c:v>
                </c:pt>
                <c:pt idx="168">
                  <c:v>4.4025</c:v>
                </c:pt>
                <c:pt idx="169">
                  <c:v>4.501</c:v>
                </c:pt>
                <c:pt idx="170">
                  <c:v>4.501</c:v>
                </c:pt>
                <c:pt idx="171">
                  <c:v>4.5667</c:v>
                </c:pt>
                <c:pt idx="172">
                  <c:v>4.5667</c:v>
                </c:pt>
                <c:pt idx="173">
                  <c:v>4.5996</c:v>
                </c:pt>
                <c:pt idx="174">
                  <c:v>4.5996</c:v>
                </c:pt>
                <c:pt idx="175">
                  <c:v>4.698199999999994</c:v>
                </c:pt>
                <c:pt idx="176">
                  <c:v>4.698199999999994</c:v>
                </c:pt>
                <c:pt idx="177">
                  <c:v>4.698199999999994</c:v>
                </c:pt>
                <c:pt idx="178">
                  <c:v>4.7967</c:v>
                </c:pt>
                <c:pt idx="179">
                  <c:v>4.7967</c:v>
                </c:pt>
                <c:pt idx="180">
                  <c:v>5.0</c:v>
                </c:pt>
                <c:pt idx="181">
                  <c:v>5.0267</c:v>
                </c:pt>
                <c:pt idx="182">
                  <c:v>5.0267</c:v>
                </c:pt>
                <c:pt idx="183">
                  <c:v>5.190999999999994</c:v>
                </c:pt>
                <c:pt idx="184">
                  <c:v>5.190999999999994</c:v>
                </c:pt>
                <c:pt idx="185">
                  <c:v>5.2567</c:v>
                </c:pt>
                <c:pt idx="186">
                  <c:v>5.2567</c:v>
                </c:pt>
                <c:pt idx="187">
                  <c:v>5.2895</c:v>
                </c:pt>
                <c:pt idx="188">
                  <c:v>5.2895</c:v>
                </c:pt>
                <c:pt idx="189">
                  <c:v>5.4538</c:v>
                </c:pt>
                <c:pt idx="190">
                  <c:v>5.4538</c:v>
                </c:pt>
                <c:pt idx="191">
                  <c:v>5.7495</c:v>
                </c:pt>
                <c:pt idx="192">
                  <c:v>5.979500000000003</c:v>
                </c:pt>
                <c:pt idx="193">
                  <c:v>5.979500000000003</c:v>
                </c:pt>
                <c:pt idx="194">
                  <c:v>6.0</c:v>
                </c:pt>
                <c:pt idx="195">
                  <c:v>6.078</c:v>
                </c:pt>
                <c:pt idx="196">
                  <c:v>6.078</c:v>
                </c:pt>
                <c:pt idx="197">
                  <c:v>6.110899999999996</c:v>
                </c:pt>
                <c:pt idx="198">
                  <c:v>6.110899999999996</c:v>
                </c:pt>
                <c:pt idx="199">
                  <c:v>6.1437</c:v>
                </c:pt>
                <c:pt idx="200">
                  <c:v>6.1437</c:v>
                </c:pt>
                <c:pt idx="201">
                  <c:v>6.1766</c:v>
                </c:pt>
                <c:pt idx="202">
                  <c:v>6.2423</c:v>
                </c:pt>
                <c:pt idx="203">
                  <c:v>6.2423</c:v>
                </c:pt>
                <c:pt idx="204">
                  <c:v>6.2423</c:v>
                </c:pt>
                <c:pt idx="205">
                  <c:v>6.307999999999994</c:v>
                </c:pt>
                <c:pt idx="206">
                  <c:v>6.307999999999994</c:v>
                </c:pt>
                <c:pt idx="207">
                  <c:v>6.406600000000013</c:v>
                </c:pt>
                <c:pt idx="208">
                  <c:v>6.406600000000013</c:v>
                </c:pt>
                <c:pt idx="209">
                  <c:v>6.5708</c:v>
                </c:pt>
                <c:pt idx="210">
                  <c:v>6.5708</c:v>
                </c:pt>
                <c:pt idx="211">
                  <c:v>6.669399999999999</c:v>
                </c:pt>
                <c:pt idx="212">
                  <c:v>6.669399999999999</c:v>
                </c:pt>
                <c:pt idx="213">
                  <c:v>6.9322</c:v>
                </c:pt>
                <c:pt idx="214">
                  <c:v>6.9322</c:v>
                </c:pt>
                <c:pt idx="215">
                  <c:v>7.0</c:v>
                </c:pt>
                <c:pt idx="216">
                  <c:v>7.0308</c:v>
                </c:pt>
                <c:pt idx="217">
                  <c:v>7.0308</c:v>
                </c:pt>
                <c:pt idx="218">
                  <c:v>7.0637</c:v>
                </c:pt>
                <c:pt idx="219">
                  <c:v>7.0637</c:v>
                </c:pt>
                <c:pt idx="220">
                  <c:v>7.162199999999975</c:v>
                </c:pt>
                <c:pt idx="221">
                  <c:v>7.162199999999975</c:v>
                </c:pt>
                <c:pt idx="222">
                  <c:v>7.622199999999974</c:v>
                </c:pt>
                <c:pt idx="223">
                  <c:v>7.622199999999974</c:v>
                </c:pt>
                <c:pt idx="224">
                  <c:v>7.8193</c:v>
                </c:pt>
                <c:pt idx="225">
                  <c:v>7.884999999999994</c:v>
                </c:pt>
                <c:pt idx="226">
                  <c:v>7.884999999999994</c:v>
                </c:pt>
                <c:pt idx="227">
                  <c:v>7.917899999999999</c:v>
                </c:pt>
                <c:pt idx="228">
                  <c:v>7.917899999999999</c:v>
                </c:pt>
                <c:pt idx="229">
                  <c:v>8.0</c:v>
                </c:pt>
                <c:pt idx="230">
                  <c:v>8.0821</c:v>
                </c:pt>
                <c:pt idx="231">
                  <c:v>8.0821</c:v>
                </c:pt>
                <c:pt idx="232">
                  <c:v>8.115</c:v>
                </c:pt>
                <c:pt idx="233">
                  <c:v>8.115</c:v>
                </c:pt>
                <c:pt idx="234">
                  <c:v>8.312100000000002</c:v>
                </c:pt>
                <c:pt idx="235">
                  <c:v>8.312100000000002</c:v>
                </c:pt>
                <c:pt idx="236">
                  <c:v>8.4107</c:v>
                </c:pt>
                <c:pt idx="237">
                  <c:v>8.4107</c:v>
                </c:pt>
                <c:pt idx="238">
                  <c:v>8.476400000000024</c:v>
                </c:pt>
                <c:pt idx="239">
                  <c:v>8.476400000000024</c:v>
                </c:pt>
                <c:pt idx="240">
                  <c:v>8.509200000000003</c:v>
                </c:pt>
                <c:pt idx="241">
                  <c:v>8.509200000000003</c:v>
                </c:pt>
                <c:pt idx="242">
                  <c:v>8.7064</c:v>
                </c:pt>
                <c:pt idx="243">
                  <c:v>8.7064</c:v>
                </c:pt>
                <c:pt idx="244">
                  <c:v>8.837800000000001</c:v>
                </c:pt>
                <c:pt idx="245">
                  <c:v>8.837800000000001</c:v>
                </c:pt>
                <c:pt idx="246">
                  <c:v>9.0</c:v>
                </c:pt>
                <c:pt idx="247">
                  <c:v>9.133500000000001</c:v>
                </c:pt>
                <c:pt idx="248">
                  <c:v>9.133500000000001</c:v>
                </c:pt>
                <c:pt idx="249">
                  <c:v>9.36340000000006</c:v>
                </c:pt>
                <c:pt idx="250">
                  <c:v>9.36340000000006</c:v>
                </c:pt>
                <c:pt idx="251">
                  <c:v>9.462000000000006</c:v>
                </c:pt>
                <c:pt idx="252">
                  <c:v>9.462000000000006</c:v>
                </c:pt>
                <c:pt idx="253">
                  <c:v>9.5934</c:v>
                </c:pt>
                <c:pt idx="254">
                  <c:v>9.5934</c:v>
                </c:pt>
                <c:pt idx="255">
                  <c:v>9.856300000000002</c:v>
                </c:pt>
                <c:pt idx="256">
                  <c:v>9.856300000000002</c:v>
                </c:pt>
                <c:pt idx="257">
                  <c:v>9.889100000000002</c:v>
                </c:pt>
                <c:pt idx="258">
                  <c:v>9.889100000000002</c:v>
                </c:pt>
                <c:pt idx="259">
                  <c:v>10.0</c:v>
                </c:pt>
                <c:pt idx="260">
                  <c:v>10.1191</c:v>
                </c:pt>
                <c:pt idx="261">
                  <c:v>10.1191</c:v>
                </c:pt>
                <c:pt idx="262">
                  <c:v>10.15200000000001</c:v>
                </c:pt>
                <c:pt idx="263">
                  <c:v>10.15200000000001</c:v>
                </c:pt>
                <c:pt idx="264">
                  <c:v>10.1848</c:v>
                </c:pt>
                <c:pt idx="265">
                  <c:v>10.1848</c:v>
                </c:pt>
                <c:pt idx="266">
                  <c:v>10.7105</c:v>
                </c:pt>
                <c:pt idx="267">
                  <c:v>10.7105</c:v>
                </c:pt>
                <c:pt idx="268">
                  <c:v>10.8419</c:v>
                </c:pt>
                <c:pt idx="269">
                  <c:v>10.8419</c:v>
                </c:pt>
                <c:pt idx="270">
                  <c:v>11.0</c:v>
                </c:pt>
                <c:pt idx="271">
                  <c:v>11.3018</c:v>
                </c:pt>
                <c:pt idx="272">
                  <c:v>11.3018</c:v>
                </c:pt>
                <c:pt idx="273">
                  <c:v>11.36760000000002</c:v>
                </c:pt>
                <c:pt idx="274">
                  <c:v>11.36760000000002</c:v>
                </c:pt>
                <c:pt idx="275">
                  <c:v>11.4661</c:v>
                </c:pt>
                <c:pt idx="276">
                  <c:v>11.4661</c:v>
                </c:pt>
                <c:pt idx="277">
                  <c:v>11.8932</c:v>
                </c:pt>
                <c:pt idx="278">
                  <c:v>11.8932</c:v>
                </c:pt>
                <c:pt idx="279">
                  <c:v>12.0</c:v>
                </c:pt>
              </c:numCache>
            </c:numRef>
          </c:xVal>
          <c:yVal>
            <c:numRef>
              <c:f>'KM Data'!$L$3:$L$282</c:f>
              <c:numCache>
                <c:formatCode>General</c:formatCode>
                <c:ptCount val="28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0.0029</c:v>
                </c:pt>
                <c:pt idx="6">
                  <c:v>0.0029</c:v>
                </c:pt>
                <c:pt idx="7">
                  <c:v>0.0029</c:v>
                </c:pt>
                <c:pt idx="8">
                  <c:v>0.0087</c:v>
                </c:pt>
                <c:pt idx="9">
                  <c:v>0.0087</c:v>
                </c:pt>
                <c:pt idx="10">
                  <c:v>0.0087</c:v>
                </c:pt>
                <c:pt idx="11">
                  <c:v>0.0087</c:v>
                </c:pt>
                <c:pt idx="12">
                  <c:v>0.0087</c:v>
                </c:pt>
                <c:pt idx="13">
                  <c:v>0.0087</c:v>
                </c:pt>
                <c:pt idx="14">
                  <c:v>0.0087</c:v>
                </c:pt>
                <c:pt idx="15">
                  <c:v>0.0087</c:v>
                </c:pt>
                <c:pt idx="16">
                  <c:v>0.0145</c:v>
                </c:pt>
                <c:pt idx="17">
                  <c:v>0.0145</c:v>
                </c:pt>
                <c:pt idx="18">
                  <c:v>0.0145</c:v>
                </c:pt>
                <c:pt idx="19">
                  <c:v>0.0145</c:v>
                </c:pt>
                <c:pt idx="20">
                  <c:v>0.0174</c:v>
                </c:pt>
                <c:pt idx="21">
                  <c:v>0.0174</c:v>
                </c:pt>
                <c:pt idx="22">
                  <c:v>0.0174</c:v>
                </c:pt>
                <c:pt idx="23">
                  <c:v>0.0233</c:v>
                </c:pt>
                <c:pt idx="24">
                  <c:v>0.0233</c:v>
                </c:pt>
                <c:pt idx="25">
                  <c:v>0.032</c:v>
                </c:pt>
                <c:pt idx="26">
                  <c:v>0.032</c:v>
                </c:pt>
                <c:pt idx="27">
                  <c:v>0.032</c:v>
                </c:pt>
                <c:pt idx="28">
                  <c:v>0.032</c:v>
                </c:pt>
                <c:pt idx="29">
                  <c:v>0.032</c:v>
                </c:pt>
                <c:pt idx="30">
                  <c:v>0.0379</c:v>
                </c:pt>
                <c:pt idx="31">
                  <c:v>0.0379</c:v>
                </c:pt>
                <c:pt idx="32">
                  <c:v>0.0379</c:v>
                </c:pt>
                <c:pt idx="33">
                  <c:v>0.0379</c:v>
                </c:pt>
                <c:pt idx="34">
                  <c:v>0.0379</c:v>
                </c:pt>
                <c:pt idx="35">
                  <c:v>0.0379</c:v>
                </c:pt>
                <c:pt idx="36">
                  <c:v>0.0438</c:v>
                </c:pt>
                <c:pt idx="37">
                  <c:v>0.0438</c:v>
                </c:pt>
                <c:pt idx="38">
                  <c:v>0.0497000000000001</c:v>
                </c:pt>
                <c:pt idx="39">
                  <c:v>0.0497000000000001</c:v>
                </c:pt>
                <c:pt idx="40">
                  <c:v>0.0527000000000003</c:v>
                </c:pt>
                <c:pt idx="41">
                  <c:v>0.0527000000000003</c:v>
                </c:pt>
                <c:pt idx="42">
                  <c:v>0.0527000000000003</c:v>
                </c:pt>
                <c:pt idx="43">
                  <c:v>0.0556</c:v>
                </c:pt>
                <c:pt idx="44">
                  <c:v>0.0556</c:v>
                </c:pt>
                <c:pt idx="45">
                  <c:v>0.0556</c:v>
                </c:pt>
                <c:pt idx="46">
                  <c:v>0.0616</c:v>
                </c:pt>
                <c:pt idx="47">
                  <c:v>0.0616</c:v>
                </c:pt>
                <c:pt idx="48">
                  <c:v>0.0645</c:v>
                </c:pt>
                <c:pt idx="49">
                  <c:v>0.0645</c:v>
                </c:pt>
                <c:pt idx="50">
                  <c:v>0.0645</c:v>
                </c:pt>
                <c:pt idx="51">
                  <c:v>0.0645</c:v>
                </c:pt>
                <c:pt idx="52">
                  <c:v>0.0645</c:v>
                </c:pt>
                <c:pt idx="53">
                  <c:v>0.0705</c:v>
                </c:pt>
                <c:pt idx="54">
                  <c:v>0.0705</c:v>
                </c:pt>
                <c:pt idx="55">
                  <c:v>0.0734</c:v>
                </c:pt>
                <c:pt idx="56">
                  <c:v>0.0734</c:v>
                </c:pt>
                <c:pt idx="57">
                  <c:v>0.0734</c:v>
                </c:pt>
                <c:pt idx="58">
                  <c:v>0.0824</c:v>
                </c:pt>
                <c:pt idx="59">
                  <c:v>0.0824</c:v>
                </c:pt>
                <c:pt idx="60">
                  <c:v>0.0824</c:v>
                </c:pt>
                <c:pt idx="61">
                  <c:v>0.0824</c:v>
                </c:pt>
                <c:pt idx="62">
                  <c:v>0.0824</c:v>
                </c:pt>
                <c:pt idx="63">
                  <c:v>0.0854</c:v>
                </c:pt>
                <c:pt idx="64">
                  <c:v>0.0854</c:v>
                </c:pt>
                <c:pt idx="65">
                  <c:v>0.0854</c:v>
                </c:pt>
                <c:pt idx="66">
                  <c:v>0.0884</c:v>
                </c:pt>
                <c:pt idx="67">
                  <c:v>0.0884</c:v>
                </c:pt>
                <c:pt idx="68">
                  <c:v>0.0884</c:v>
                </c:pt>
                <c:pt idx="69">
                  <c:v>0.0884</c:v>
                </c:pt>
                <c:pt idx="70">
                  <c:v>0.0914</c:v>
                </c:pt>
                <c:pt idx="71">
                  <c:v>0.0914</c:v>
                </c:pt>
                <c:pt idx="72">
                  <c:v>0.0944</c:v>
                </c:pt>
                <c:pt idx="73">
                  <c:v>0.0944</c:v>
                </c:pt>
                <c:pt idx="74">
                  <c:v>0.0974</c:v>
                </c:pt>
                <c:pt idx="75">
                  <c:v>0.0974</c:v>
                </c:pt>
                <c:pt idx="76">
                  <c:v>0.1004</c:v>
                </c:pt>
                <c:pt idx="77">
                  <c:v>0.1004</c:v>
                </c:pt>
                <c:pt idx="78">
                  <c:v>0.1004</c:v>
                </c:pt>
                <c:pt idx="79">
                  <c:v>0.1004</c:v>
                </c:pt>
                <c:pt idx="80">
                  <c:v>0.1004</c:v>
                </c:pt>
                <c:pt idx="81">
                  <c:v>0.1034</c:v>
                </c:pt>
                <c:pt idx="82">
                  <c:v>0.1034</c:v>
                </c:pt>
                <c:pt idx="83">
                  <c:v>0.1064</c:v>
                </c:pt>
                <c:pt idx="84">
                  <c:v>0.1064</c:v>
                </c:pt>
                <c:pt idx="85">
                  <c:v>0.1094</c:v>
                </c:pt>
                <c:pt idx="86">
                  <c:v>0.1094</c:v>
                </c:pt>
                <c:pt idx="87">
                  <c:v>0.1094</c:v>
                </c:pt>
                <c:pt idx="88">
                  <c:v>0.1094</c:v>
                </c:pt>
                <c:pt idx="89">
                  <c:v>0.1094</c:v>
                </c:pt>
                <c:pt idx="90">
                  <c:v>0.1124</c:v>
                </c:pt>
                <c:pt idx="91">
                  <c:v>0.1124</c:v>
                </c:pt>
                <c:pt idx="92">
                  <c:v>0.1184</c:v>
                </c:pt>
                <c:pt idx="93">
                  <c:v>0.1184</c:v>
                </c:pt>
                <c:pt idx="94">
                  <c:v>0.1274</c:v>
                </c:pt>
                <c:pt idx="95">
                  <c:v>0.1274</c:v>
                </c:pt>
                <c:pt idx="96">
                  <c:v>0.1304</c:v>
                </c:pt>
                <c:pt idx="97">
                  <c:v>0.1304</c:v>
                </c:pt>
                <c:pt idx="98">
                  <c:v>0.1304</c:v>
                </c:pt>
                <c:pt idx="99">
                  <c:v>0.1304</c:v>
                </c:pt>
                <c:pt idx="100">
                  <c:v>0.1304</c:v>
                </c:pt>
                <c:pt idx="101">
                  <c:v>0.1304</c:v>
                </c:pt>
                <c:pt idx="102">
                  <c:v>0.1304</c:v>
                </c:pt>
                <c:pt idx="103">
                  <c:v>0.1335</c:v>
                </c:pt>
                <c:pt idx="104">
                  <c:v>0.1335</c:v>
                </c:pt>
                <c:pt idx="105">
                  <c:v>0.1365</c:v>
                </c:pt>
                <c:pt idx="106">
                  <c:v>0.1365</c:v>
                </c:pt>
                <c:pt idx="107">
                  <c:v>0.1365</c:v>
                </c:pt>
                <c:pt idx="108">
                  <c:v>0.1365</c:v>
                </c:pt>
                <c:pt idx="109">
                  <c:v>0.1395</c:v>
                </c:pt>
                <c:pt idx="110">
                  <c:v>0.1395</c:v>
                </c:pt>
                <c:pt idx="111">
                  <c:v>0.1455</c:v>
                </c:pt>
                <c:pt idx="112">
                  <c:v>0.1455</c:v>
                </c:pt>
                <c:pt idx="113">
                  <c:v>0.1455</c:v>
                </c:pt>
                <c:pt idx="114">
                  <c:v>0.1455</c:v>
                </c:pt>
                <c:pt idx="115">
                  <c:v>0.1455</c:v>
                </c:pt>
                <c:pt idx="116">
                  <c:v>0.1455</c:v>
                </c:pt>
                <c:pt idx="117">
                  <c:v>0.1485</c:v>
                </c:pt>
                <c:pt idx="118">
                  <c:v>0.1485</c:v>
                </c:pt>
                <c:pt idx="119">
                  <c:v>0.1545</c:v>
                </c:pt>
                <c:pt idx="120">
                  <c:v>0.1545</c:v>
                </c:pt>
                <c:pt idx="121">
                  <c:v>0.157500000000001</c:v>
                </c:pt>
                <c:pt idx="122">
                  <c:v>0.157500000000001</c:v>
                </c:pt>
                <c:pt idx="123">
                  <c:v>0.157500000000001</c:v>
                </c:pt>
                <c:pt idx="124">
                  <c:v>0.157500000000001</c:v>
                </c:pt>
                <c:pt idx="125">
                  <c:v>0.157500000000001</c:v>
                </c:pt>
                <c:pt idx="126">
                  <c:v>0.157500000000001</c:v>
                </c:pt>
                <c:pt idx="127">
                  <c:v>0.157500000000001</c:v>
                </c:pt>
                <c:pt idx="128">
                  <c:v>0.157500000000001</c:v>
                </c:pt>
                <c:pt idx="129">
                  <c:v>0.1606</c:v>
                </c:pt>
                <c:pt idx="130">
                  <c:v>0.1606</c:v>
                </c:pt>
                <c:pt idx="131">
                  <c:v>0.1636</c:v>
                </c:pt>
                <c:pt idx="132">
                  <c:v>0.1636</c:v>
                </c:pt>
                <c:pt idx="133">
                  <c:v>0.1636</c:v>
                </c:pt>
                <c:pt idx="134">
                  <c:v>0.1666</c:v>
                </c:pt>
                <c:pt idx="135">
                  <c:v>0.1666</c:v>
                </c:pt>
                <c:pt idx="136">
                  <c:v>0.1666</c:v>
                </c:pt>
                <c:pt idx="137">
                  <c:v>0.1666</c:v>
                </c:pt>
                <c:pt idx="138">
                  <c:v>0.1666</c:v>
                </c:pt>
                <c:pt idx="139">
                  <c:v>0.1666</c:v>
                </c:pt>
                <c:pt idx="140">
                  <c:v>0.1666</c:v>
                </c:pt>
                <c:pt idx="141">
                  <c:v>0.1697</c:v>
                </c:pt>
                <c:pt idx="142">
                  <c:v>0.1697</c:v>
                </c:pt>
                <c:pt idx="143">
                  <c:v>0.1727</c:v>
                </c:pt>
                <c:pt idx="144">
                  <c:v>0.1727</c:v>
                </c:pt>
                <c:pt idx="145">
                  <c:v>0.1788</c:v>
                </c:pt>
                <c:pt idx="146">
                  <c:v>0.1788</c:v>
                </c:pt>
                <c:pt idx="147">
                  <c:v>0.1818</c:v>
                </c:pt>
                <c:pt idx="148">
                  <c:v>0.1818</c:v>
                </c:pt>
                <c:pt idx="149">
                  <c:v>0.1818</c:v>
                </c:pt>
                <c:pt idx="150">
                  <c:v>0.1818</c:v>
                </c:pt>
                <c:pt idx="151">
                  <c:v>0.1818</c:v>
                </c:pt>
                <c:pt idx="152">
                  <c:v>0.1818</c:v>
                </c:pt>
                <c:pt idx="153">
                  <c:v>0.184900000000001</c:v>
                </c:pt>
                <c:pt idx="154">
                  <c:v>0.184900000000001</c:v>
                </c:pt>
                <c:pt idx="155">
                  <c:v>0.184900000000001</c:v>
                </c:pt>
                <c:pt idx="156">
                  <c:v>0.184900000000001</c:v>
                </c:pt>
                <c:pt idx="157">
                  <c:v>0.187900000000001</c:v>
                </c:pt>
                <c:pt idx="158">
                  <c:v>0.187900000000001</c:v>
                </c:pt>
                <c:pt idx="159">
                  <c:v>0.187900000000001</c:v>
                </c:pt>
                <c:pt idx="160">
                  <c:v>0.187900000000001</c:v>
                </c:pt>
                <c:pt idx="161">
                  <c:v>0.191</c:v>
                </c:pt>
                <c:pt idx="162">
                  <c:v>0.191</c:v>
                </c:pt>
                <c:pt idx="163">
                  <c:v>0.194</c:v>
                </c:pt>
                <c:pt idx="164">
                  <c:v>0.194</c:v>
                </c:pt>
                <c:pt idx="165">
                  <c:v>0.194</c:v>
                </c:pt>
                <c:pt idx="166">
                  <c:v>0.194</c:v>
                </c:pt>
                <c:pt idx="167">
                  <c:v>0.1971</c:v>
                </c:pt>
                <c:pt idx="168">
                  <c:v>0.1971</c:v>
                </c:pt>
                <c:pt idx="169">
                  <c:v>0.1971</c:v>
                </c:pt>
                <c:pt idx="170">
                  <c:v>0.2001</c:v>
                </c:pt>
                <c:pt idx="171">
                  <c:v>0.2001</c:v>
                </c:pt>
                <c:pt idx="172">
                  <c:v>0.2032</c:v>
                </c:pt>
                <c:pt idx="173">
                  <c:v>0.2032</c:v>
                </c:pt>
                <c:pt idx="174">
                  <c:v>0.212400000000001</c:v>
                </c:pt>
                <c:pt idx="175">
                  <c:v>0.212400000000001</c:v>
                </c:pt>
                <c:pt idx="176">
                  <c:v>0.2155</c:v>
                </c:pt>
                <c:pt idx="177">
                  <c:v>0.2155</c:v>
                </c:pt>
                <c:pt idx="178">
                  <c:v>0.2155</c:v>
                </c:pt>
                <c:pt idx="179">
                  <c:v>0.2155</c:v>
                </c:pt>
                <c:pt idx="180">
                  <c:v>0.2155</c:v>
                </c:pt>
                <c:pt idx="181">
                  <c:v>0.2155</c:v>
                </c:pt>
                <c:pt idx="182">
                  <c:v>0.2155</c:v>
                </c:pt>
                <c:pt idx="183">
                  <c:v>0.2155</c:v>
                </c:pt>
                <c:pt idx="184">
                  <c:v>0.2155</c:v>
                </c:pt>
                <c:pt idx="185">
                  <c:v>0.2155</c:v>
                </c:pt>
                <c:pt idx="186">
                  <c:v>0.2185</c:v>
                </c:pt>
                <c:pt idx="187">
                  <c:v>0.2185</c:v>
                </c:pt>
                <c:pt idx="188">
                  <c:v>0.2185</c:v>
                </c:pt>
                <c:pt idx="189">
                  <c:v>0.2185</c:v>
                </c:pt>
                <c:pt idx="190">
                  <c:v>0.2216</c:v>
                </c:pt>
                <c:pt idx="191">
                  <c:v>0.2216</c:v>
                </c:pt>
                <c:pt idx="192">
                  <c:v>0.2216</c:v>
                </c:pt>
                <c:pt idx="193">
                  <c:v>0.2247</c:v>
                </c:pt>
                <c:pt idx="194">
                  <c:v>0.2247</c:v>
                </c:pt>
                <c:pt idx="195">
                  <c:v>0.2247</c:v>
                </c:pt>
                <c:pt idx="196">
                  <c:v>0.2247</c:v>
                </c:pt>
                <c:pt idx="197">
                  <c:v>0.2247</c:v>
                </c:pt>
                <c:pt idx="198">
                  <c:v>0.2308</c:v>
                </c:pt>
                <c:pt idx="199">
                  <c:v>0.2308</c:v>
                </c:pt>
                <c:pt idx="200">
                  <c:v>0.2308</c:v>
                </c:pt>
                <c:pt idx="201">
                  <c:v>0.2308</c:v>
                </c:pt>
                <c:pt idx="202">
                  <c:v>0.2308</c:v>
                </c:pt>
                <c:pt idx="203">
                  <c:v>0.2308</c:v>
                </c:pt>
                <c:pt idx="204">
                  <c:v>0.2308</c:v>
                </c:pt>
                <c:pt idx="205">
                  <c:v>0.2308</c:v>
                </c:pt>
                <c:pt idx="206">
                  <c:v>0.2308</c:v>
                </c:pt>
                <c:pt idx="207">
                  <c:v>0.2308</c:v>
                </c:pt>
                <c:pt idx="208">
                  <c:v>0.2308</c:v>
                </c:pt>
                <c:pt idx="209">
                  <c:v>0.2308</c:v>
                </c:pt>
                <c:pt idx="210">
                  <c:v>0.2339</c:v>
                </c:pt>
                <c:pt idx="211">
                  <c:v>0.2339</c:v>
                </c:pt>
                <c:pt idx="212">
                  <c:v>0.2339</c:v>
                </c:pt>
                <c:pt idx="213">
                  <c:v>0.2339</c:v>
                </c:pt>
                <c:pt idx="214">
                  <c:v>0.2339</c:v>
                </c:pt>
                <c:pt idx="215">
                  <c:v>0.2339</c:v>
                </c:pt>
                <c:pt idx="216">
                  <c:v>0.2339</c:v>
                </c:pt>
                <c:pt idx="217">
                  <c:v>0.2339</c:v>
                </c:pt>
                <c:pt idx="218">
                  <c:v>0.2339</c:v>
                </c:pt>
                <c:pt idx="219">
                  <c:v>0.237</c:v>
                </c:pt>
                <c:pt idx="220">
                  <c:v>0.237</c:v>
                </c:pt>
                <c:pt idx="221">
                  <c:v>0.237</c:v>
                </c:pt>
                <c:pt idx="222">
                  <c:v>0.237</c:v>
                </c:pt>
                <c:pt idx="223">
                  <c:v>0.237</c:v>
                </c:pt>
                <c:pt idx="224">
                  <c:v>0.237</c:v>
                </c:pt>
                <c:pt idx="225">
                  <c:v>0.237</c:v>
                </c:pt>
                <c:pt idx="226">
                  <c:v>0.237</c:v>
                </c:pt>
                <c:pt idx="227">
                  <c:v>0.237</c:v>
                </c:pt>
                <c:pt idx="228">
                  <c:v>0.237</c:v>
                </c:pt>
                <c:pt idx="229">
                  <c:v>0.237</c:v>
                </c:pt>
                <c:pt idx="230">
                  <c:v>0.237</c:v>
                </c:pt>
                <c:pt idx="231">
                  <c:v>0.237</c:v>
                </c:pt>
                <c:pt idx="232">
                  <c:v>0.237</c:v>
                </c:pt>
                <c:pt idx="233">
                  <c:v>0.2401</c:v>
                </c:pt>
                <c:pt idx="234">
                  <c:v>0.2401</c:v>
                </c:pt>
                <c:pt idx="235">
                  <c:v>0.2401</c:v>
                </c:pt>
                <c:pt idx="236">
                  <c:v>0.2401</c:v>
                </c:pt>
                <c:pt idx="237">
                  <c:v>0.2401</c:v>
                </c:pt>
                <c:pt idx="238">
                  <c:v>0.2401</c:v>
                </c:pt>
                <c:pt idx="239">
                  <c:v>0.2401</c:v>
                </c:pt>
                <c:pt idx="240">
                  <c:v>0.2401</c:v>
                </c:pt>
                <c:pt idx="241">
                  <c:v>0.2401</c:v>
                </c:pt>
                <c:pt idx="242">
                  <c:v>0.2401</c:v>
                </c:pt>
                <c:pt idx="243">
                  <c:v>0.2401</c:v>
                </c:pt>
                <c:pt idx="244">
                  <c:v>0.2401</c:v>
                </c:pt>
                <c:pt idx="245">
                  <c:v>0.2401</c:v>
                </c:pt>
                <c:pt idx="246">
                  <c:v>0.2401</c:v>
                </c:pt>
                <c:pt idx="247">
                  <c:v>0.2401</c:v>
                </c:pt>
                <c:pt idx="248">
                  <c:v>0.2432</c:v>
                </c:pt>
                <c:pt idx="249">
                  <c:v>0.2432</c:v>
                </c:pt>
                <c:pt idx="250">
                  <c:v>0.2432</c:v>
                </c:pt>
                <c:pt idx="251">
                  <c:v>0.2432</c:v>
                </c:pt>
                <c:pt idx="252">
                  <c:v>0.2432</c:v>
                </c:pt>
                <c:pt idx="253">
                  <c:v>0.2432</c:v>
                </c:pt>
                <c:pt idx="254">
                  <c:v>0.2432</c:v>
                </c:pt>
                <c:pt idx="255">
                  <c:v>0.2432</c:v>
                </c:pt>
                <c:pt idx="256">
                  <c:v>0.2463</c:v>
                </c:pt>
                <c:pt idx="257">
                  <c:v>0.2463</c:v>
                </c:pt>
                <c:pt idx="258">
                  <c:v>0.249400000000001</c:v>
                </c:pt>
                <c:pt idx="259">
                  <c:v>0.249400000000001</c:v>
                </c:pt>
                <c:pt idx="260">
                  <c:v>0.249400000000001</c:v>
                </c:pt>
                <c:pt idx="261">
                  <c:v>0.2556</c:v>
                </c:pt>
                <c:pt idx="262">
                  <c:v>0.2556</c:v>
                </c:pt>
                <c:pt idx="263">
                  <c:v>0.2556</c:v>
                </c:pt>
                <c:pt idx="264">
                  <c:v>0.2556</c:v>
                </c:pt>
                <c:pt idx="265">
                  <c:v>0.2587</c:v>
                </c:pt>
                <c:pt idx="266">
                  <c:v>0.2587</c:v>
                </c:pt>
                <c:pt idx="267">
                  <c:v>0.2618</c:v>
                </c:pt>
                <c:pt idx="268">
                  <c:v>0.2618</c:v>
                </c:pt>
                <c:pt idx="269">
                  <c:v>0.2649</c:v>
                </c:pt>
                <c:pt idx="270">
                  <c:v>0.2649</c:v>
                </c:pt>
                <c:pt idx="271">
                  <c:v>0.2649</c:v>
                </c:pt>
                <c:pt idx="272">
                  <c:v>0.2649</c:v>
                </c:pt>
                <c:pt idx="273">
                  <c:v>0.2649</c:v>
                </c:pt>
                <c:pt idx="274">
                  <c:v>0.268</c:v>
                </c:pt>
                <c:pt idx="275">
                  <c:v>0.268</c:v>
                </c:pt>
                <c:pt idx="276">
                  <c:v>0.268</c:v>
                </c:pt>
                <c:pt idx="277">
                  <c:v>0.268</c:v>
                </c:pt>
                <c:pt idx="278">
                  <c:v>0.268</c:v>
                </c:pt>
                <c:pt idx="279">
                  <c:v>0.268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'KM Data'!$M$2</c:f>
              <c:strCache>
                <c:ptCount val="1"/>
                <c:pt idx="0">
                  <c:v>Incidence for Test               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'KM Data'!$A$3:$A$282</c:f>
              <c:numCache>
                <c:formatCode>General</c:formatCode>
                <c:ptCount val="28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0.0986000000000006</c:v>
                </c:pt>
                <c:pt idx="4">
                  <c:v>0.1314</c:v>
                </c:pt>
                <c:pt idx="5">
                  <c:v>0.1314</c:v>
                </c:pt>
                <c:pt idx="6">
                  <c:v>0.1314</c:v>
                </c:pt>
                <c:pt idx="7">
                  <c:v>0.1643</c:v>
                </c:pt>
                <c:pt idx="8">
                  <c:v>0.1643</c:v>
                </c:pt>
                <c:pt idx="9">
                  <c:v>0.1643</c:v>
                </c:pt>
                <c:pt idx="10">
                  <c:v>0.1971</c:v>
                </c:pt>
                <c:pt idx="11">
                  <c:v>0.1971</c:v>
                </c:pt>
                <c:pt idx="12">
                  <c:v>0.23</c:v>
                </c:pt>
                <c:pt idx="13">
                  <c:v>0.2957</c:v>
                </c:pt>
                <c:pt idx="14">
                  <c:v>0.2957</c:v>
                </c:pt>
                <c:pt idx="15">
                  <c:v>0.328500000000002</c:v>
                </c:pt>
                <c:pt idx="16">
                  <c:v>0.328500000000002</c:v>
                </c:pt>
                <c:pt idx="17">
                  <c:v>0.4271</c:v>
                </c:pt>
                <c:pt idx="18">
                  <c:v>0.4271</c:v>
                </c:pt>
                <c:pt idx="19">
                  <c:v>0.46</c:v>
                </c:pt>
                <c:pt idx="20">
                  <c:v>0.46</c:v>
                </c:pt>
                <c:pt idx="21">
                  <c:v>0.46</c:v>
                </c:pt>
                <c:pt idx="22">
                  <c:v>0.492800000000002</c:v>
                </c:pt>
                <c:pt idx="23">
                  <c:v>0.492800000000002</c:v>
                </c:pt>
                <c:pt idx="24">
                  <c:v>0.5257</c:v>
                </c:pt>
                <c:pt idx="25">
                  <c:v>0.5257</c:v>
                </c:pt>
                <c:pt idx="26">
                  <c:v>0.5257</c:v>
                </c:pt>
                <c:pt idx="27">
                  <c:v>0.5585</c:v>
                </c:pt>
                <c:pt idx="28">
                  <c:v>0.5585</c:v>
                </c:pt>
                <c:pt idx="29">
                  <c:v>0.5914</c:v>
                </c:pt>
                <c:pt idx="30">
                  <c:v>0.5914</c:v>
                </c:pt>
                <c:pt idx="31">
                  <c:v>0.5914</c:v>
                </c:pt>
                <c:pt idx="32">
                  <c:v>0.624200000000001</c:v>
                </c:pt>
                <c:pt idx="33">
                  <c:v>0.624200000000001</c:v>
                </c:pt>
                <c:pt idx="34">
                  <c:v>0.624200000000001</c:v>
                </c:pt>
                <c:pt idx="35">
                  <c:v>0.689900000000001</c:v>
                </c:pt>
                <c:pt idx="36">
                  <c:v>0.689900000000001</c:v>
                </c:pt>
                <c:pt idx="37">
                  <c:v>0.722800000000003</c:v>
                </c:pt>
                <c:pt idx="38">
                  <c:v>0.722800000000003</c:v>
                </c:pt>
                <c:pt idx="39">
                  <c:v>0.7885</c:v>
                </c:pt>
                <c:pt idx="40">
                  <c:v>0.7885</c:v>
                </c:pt>
                <c:pt idx="41">
                  <c:v>0.7885</c:v>
                </c:pt>
                <c:pt idx="42">
                  <c:v>0.8214</c:v>
                </c:pt>
                <c:pt idx="43">
                  <c:v>0.8214</c:v>
                </c:pt>
                <c:pt idx="44">
                  <c:v>0.8214</c:v>
                </c:pt>
                <c:pt idx="45">
                  <c:v>0.854200000000001</c:v>
                </c:pt>
                <c:pt idx="46">
                  <c:v>0.854200000000001</c:v>
                </c:pt>
                <c:pt idx="47">
                  <c:v>0.9199</c:v>
                </c:pt>
                <c:pt idx="48">
                  <c:v>0.9199</c:v>
                </c:pt>
                <c:pt idx="49">
                  <c:v>0.9856</c:v>
                </c:pt>
                <c:pt idx="50">
                  <c:v>0.9856</c:v>
                </c:pt>
                <c:pt idx="51">
                  <c:v>1.0</c:v>
                </c:pt>
                <c:pt idx="52">
                  <c:v>1.0185</c:v>
                </c:pt>
                <c:pt idx="53">
                  <c:v>1.0185</c:v>
                </c:pt>
                <c:pt idx="54">
                  <c:v>1.0842</c:v>
                </c:pt>
                <c:pt idx="55">
                  <c:v>1.0842</c:v>
                </c:pt>
                <c:pt idx="56">
                  <c:v>1.0842</c:v>
                </c:pt>
                <c:pt idx="57">
                  <c:v>1.117</c:v>
                </c:pt>
                <c:pt idx="58">
                  <c:v>1.117</c:v>
                </c:pt>
                <c:pt idx="59">
                  <c:v>1.149899999999993</c:v>
                </c:pt>
                <c:pt idx="60">
                  <c:v>1.149899999999993</c:v>
                </c:pt>
                <c:pt idx="61">
                  <c:v>1.149899999999993</c:v>
                </c:pt>
                <c:pt idx="62">
                  <c:v>1.1828</c:v>
                </c:pt>
                <c:pt idx="63">
                  <c:v>1.1828</c:v>
                </c:pt>
                <c:pt idx="64">
                  <c:v>1.1828</c:v>
                </c:pt>
                <c:pt idx="65">
                  <c:v>1.215599999999991</c:v>
                </c:pt>
                <c:pt idx="66">
                  <c:v>1.215599999999991</c:v>
                </c:pt>
                <c:pt idx="67">
                  <c:v>1.248499999999994</c:v>
                </c:pt>
                <c:pt idx="68">
                  <c:v>1.248499999999994</c:v>
                </c:pt>
                <c:pt idx="69">
                  <c:v>1.281299999999994</c:v>
                </c:pt>
                <c:pt idx="70">
                  <c:v>1.281299999999994</c:v>
                </c:pt>
                <c:pt idx="71">
                  <c:v>1.3142</c:v>
                </c:pt>
                <c:pt idx="72">
                  <c:v>1.3142</c:v>
                </c:pt>
                <c:pt idx="73">
                  <c:v>1.347</c:v>
                </c:pt>
                <c:pt idx="74">
                  <c:v>1.347</c:v>
                </c:pt>
                <c:pt idx="75">
                  <c:v>1.412699999999993</c:v>
                </c:pt>
                <c:pt idx="76">
                  <c:v>1.412699999999993</c:v>
                </c:pt>
                <c:pt idx="77">
                  <c:v>1.44559999999999</c:v>
                </c:pt>
                <c:pt idx="78">
                  <c:v>1.478399999999994</c:v>
                </c:pt>
                <c:pt idx="79">
                  <c:v>1.478399999999994</c:v>
                </c:pt>
                <c:pt idx="80">
                  <c:v>1.5441</c:v>
                </c:pt>
                <c:pt idx="81">
                  <c:v>1.5441</c:v>
                </c:pt>
                <c:pt idx="82">
                  <c:v>1.577</c:v>
                </c:pt>
                <c:pt idx="83">
                  <c:v>1.577</c:v>
                </c:pt>
                <c:pt idx="84">
                  <c:v>1.609899999999994</c:v>
                </c:pt>
                <c:pt idx="85">
                  <c:v>1.609899999999994</c:v>
                </c:pt>
                <c:pt idx="86">
                  <c:v>1.6427</c:v>
                </c:pt>
                <c:pt idx="87">
                  <c:v>1.6427</c:v>
                </c:pt>
                <c:pt idx="88">
                  <c:v>1.6756</c:v>
                </c:pt>
                <c:pt idx="89">
                  <c:v>1.708399999999994</c:v>
                </c:pt>
                <c:pt idx="90">
                  <c:v>1.708399999999994</c:v>
                </c:pt>
                <c:pt idx="91">
                  <c:v>1.806999999999994</c:v>
                </c:pt>
                <c:pt idx="92">
                  <c:v>1.806999999999994</c:v>
                </c:pt>
                <c:pt idx="93">
                  <c:v>1.839799999999993</c:v>
                </c:pt>
                <c:pt idx="94">
                  <c:v>1.839799999999993</c:v>
                </c:pt>
                <c:pt idx="95">
                  <c:v>1.8727</c:v>
                </c:pt>
                <c:pt idx="96">
                  <c:v>1.8727</c:v>
                </c:pt>
                <c:pt idx="97">
                  <c:v>1.9055</c:v>
                </c:pt>
                <c:pt idx="98">
                  <c:v>1.9055</c:v>
                </c:pt>
                <c:pt idx="99">
                  <c:v>2.0</c:v>
                </c:pt>
                <c:pt idx="100">
                  <c:v>2.0041</c:v>
                </c:pt>
                <c:pt idx="101">
                  <c:v>2.0041</c:v>
                </c:pt>
                <c:pt idx="102">
                  <c:v>2.036999999999998</c:v>
                </c:pt>
                <c:pt idx="103">
                  <c:v>2.036999999999998</c:v>
                </c:pt>
                <c:pt idx="104">
                  <c:v>2.0698</c:v>
                </c:pt>
                <c:pt idx="105">
                  <c:v>2.0698</c:v>
                </c:pt>
                <c:pt idx="106">
                  <c:v>2.1355</c:v>
                </c:pt>
                <c:pt idx="107">
                  <c:v>2.1355</c:v>
                </c:pt>
                <c:pt idx="108">
                  <c:v>2.2012</c:v>
                </c:pt>
                <c:pt idx="109">
                  <c:v>2.2012</c:v>
                </c:pt>
                <c:pt idx="110">
                  <c:v>2.2341</c:v>
                </c:pt>
                <c:pt idx="111">
                  <c:v>2.2341</c:v>
                </c:pt>
                <c:pt idx="112">
                  <c:v>2.2669</c:v>
                </c:pt>
                <c:pt idx="113">
                  <c:v>2.2669</c:v>
                </c:pt>
                <c:pt idx="114">
                  <c:v>2.332599999999997</c:v>
                </c:pt>
                <c:pt idx="115">
                  <c:v>2.332599999999997</c:v>
                </c:pt>
                <c:pt idx="116">
                  <c:v>2.365499999999998</c:v>
                </c:pt>
                <c:pt idx="117">
                  <c:v>2.365499999999998</c:v>
                </c:pt>
                <c:pt idx="118">
                  <c:v>2.398399999999999</c:v>
                </c:pt>
                <c:pt idx="119">
                  <c:v>2.398399999999999</c:v>
                </c:pt>
                <c:pt idx="120">
                  <c:v>2.431199999999999</c:v>
                </c:pt>
                <c:pt idx="121">
                  <c:v>2.431199999999999</c:v>
                </c:pt>
                <c:pt idx="122">
                  <c:v>2.431199999999999</c:v>
                </c:pt>
                <c:pt idx="123">
                  <c:v>2.5298</c:v>
                </c:pt>
                <c:pt idx="124">
                  <c:v>2.5298</c:v>
                </c:pt>
                <c:pt idx="125">
                  <c:v>2.6283</c:v>
                </c:pt>
                <c:pt idx="126">
                  <c:v>2.694</c:v>
                </c:pt>
                <c:pt idx="127">
                  <c:v>2.694</c:v>
                </c:pt>
                <c:pt idx="128">
                  <c:v>2.7598</c:v>
                </c:pt>
                <c:pt idx="129">
                  <c:v>2.7598</c:v>
                </c:pt>
                <c:pt idx="130">
                  <c:v>2.825499999999998</c:v>
                </c:pt>
                <c:pt idx="131">
                  <c:v>2.825499999999998</c:v>
                </c:pt>
                <c:pt idx="132">
                  <c:v>2.825499999999998</c:v>
                </c:pt>
                <c:pt idx="133">
                  <c:v>2.891199999999999</c:v>
                </c:pt>
                <c:pt idx="134">
                  <c:v>2.891199999999999</c:v>
                </c:pt>
                <c:pt idx="135">
                  <c:v>2.956899999999982</c:v>
                </c:pt>
                <c:pt idx="136">
                  <c:v>2.956899999999982</c:v>
                </c:pt>
                <c:pt idx="137">
                  <c:v>3.0</c:v>
                </c:pt>
                <c:pt idx="138">
                  <c:v>3.0226</c:v>
                </c:pt>
                <c:pt idx="139">
                  <c:v>3.0226</c:v>
                </c:pt>
                <c:pt idx="140">
                  <c:v>3.1211</c:v>
                </c:pt>
                <c:pt idx="141">
                  <c:v>3.1211</c:v>
                </c:pt>
                <c:pt idx="142">
                  <c:v>3.2526</c:v>
                </c:pt>
                <c:pt idx="143">
                  <c:v>3.2526</c:v>
                </c:pt>
                <c:pt idx="144">
                  <c:v>3.318299999999997</c:v>
                </c:pt>
                <c:pt idx="145">
                  <c:v>3.318299999999997</c:v>
                </c:pt>
                <c:pt idx="146">
                  <c:v>3.384</c:v>
                </c:pt>
                <c:pt idx="147">
                  <c:v>3.384</c:v>
                </c:pt>
                <c:pt idx="148">
                  <c:v>3.416799999999997</c:v>
                </c:pt>
                <c:pt idx="149">
                  <c:v>3.416799999999997</c:v>
                </c:pt>
                <c:pt idx="150">
                  <c:v>3.482499999999998</c:v>
                </c:pt>
                <c:pt idx="151">
                  <c:v>3.482499999999998</c:v>
                </c:pt>
                <c:pt idx="152">
                  <c:v>3.5811</c:v>
                </c:pt>
                <c:pt idx="153">
                  <c:v>3.5811</c:v>
                </c:pt>
                <c:pt idx="154">
                  <c:v>3.614</c:v>
                </c:pt>
                <c:pt idx="155">
                  <c:v>3.614</c:v>
                </c:pt>
                <c:pt idx="156">
                  <c:v>3.6468</c:v>
                </c:pt>
                <c:pt idx="157">
                  <c:v>3.6468</c:v>
                </c:pt>
                <c:pt idx="158">
                  <c:v>3.712499999999998</c:v>
                </c:pt>
                <c:pt idx="159">
                  <c:v>4.0</c:v>
                </c:pt>
                <c:pt idx="160">
                  <c:v>4.0082</c:v>
                </c:pt>
                <c:pt idx="161">
                  <c:v>4.0082</c:v>
                </c:pt>
                <c:pt idx="162">
                  <c:v>4.0739</c:v>
                </c:pt>
                <c:pt idx="163">
                  <c:v>4.0739</c:v>
                </c:pt>
                <c:pt idx="164">
                  <c:v>4.1068</c:v>
                </c:pt>
                <c:pt idx="165">
                  <c:v>4.1068</c:v>
                </c:pt>
                <c:pt idx="166">
                  <c:v>4.172499999999999</c:v>
                </c:pt>
                <c:pt idx="167">
                  <c:v>4.172499999999999</c:v>
                </c:pt>
                <c:pt idx="168">
                  <c:v>4.4025</c:v>
                </c:pt>
                <c:pt idx="169">
                  <c:v>4.501</c:v>
                </c:pt>
                <c:pt idx="170">
                  <c:v>4.501</c:v>
                </c:pt>
                <c:pt idx="171">
                  <c:v>4.5667</c:v>
                </c:pt>
                <c:pt idx="172">
                  <c:v>4.5667</c:v>
                </c:pt>
                <c:pt idx="173">
                  <c:v>4.5996</c:v>
                </c:pt>
                <c:pt idx="174">
                  <c:v>4.5996</c:v>
                </c:pt>
                <c:pt idx="175">
                  <c:v>4.698199999999994</c:v>
                </c:pt>
                <c:pt idx="176">
                  <c:v>4.698199999999994</c:v>
                </c:pt>
                <c:pt idx="177">
                  <c:v>4.698199999999994</c:v>
                </c:pt>
                <c:pt idx="178">
                  <c:v>4.7967</c:v>
                </c:pt>
                <c:pt idx="179">
                  <c:v>4.7967</c:v>
                </c:pt>
                <c:pt idx="180">
                  <c:v>5.0</c:v>
                </c:pt>
                <c:pt idx="181">
                  <c:v>5.0267</c:v>
                </c:pt>
                <c:pt idx="182">
                  <c:v>5.0267</c:v>
                </c:pt>
                <c:pt idx="183">
                  <c:v>5.190999999999994</c:v>
                </c:pt>
                <c:pt idx="184">
                  <c:v>5.190999999999994</c:v>
                </c:pt>
                <c:pt idx="185">
                  <c:v>5.2567</c:v>
                </c:pt>
                <c:pt idx="186">
                  <c:v>5.2567</c:v>
                </c:pt>
                <c:pt idx="187">
                  <c:v>5.2895</c:v>
                </c:pt>
                <c:pt idx="188">
                  <c:v>5.2895</c:v>
                </c:pt>
                <c:pt idx="189">
                  <c:v>5.4538</c:v>
                </c:pt>
                <c:pt idx="190">
                  <c:v>5.4538</c:v>
                </c:pt>
                <c:pt idx="191">
                  <c:v>5.7495</c:v>
                </c:pt>
                <c:pt idx="192">
                  <c:v>5.979500000000003</c:v>
                </c:pt>
                <c:pt idx="193">
                  <c:v>5.979500000000003</c:v>
                </c:pt>
                <c:pt idx="194">
                  <c:v>6.0</c:v>
                </c:pt>
                <c:pt idx="195">
                  <c:v>6.078</c:v>
                </c:pt>
                <c:pt idx="196">
                  <c:v>6.078</c:v>
                </c:pt>
                <c:pt idx="197">
                  <c:v>6.110899999999996</c:v>
                </c:pt>
                <c:pt idx="198">
                  <c:v>6.110899999999996</c:v>
                </c:pt>
                <c:pt idx="199">
                  <c:v>6.1437</c:v>
                </c:pt>
                <c:pt idx="200">
                  <c:v>6.1437</c:v>
                </c:pt>
                <c:pt idx="201">
                  <c:v>6.1766</c:v>
                </c:pt>
                <c:pt idx="202">
                  <c:v>6.2423</c:v>
                </c:pt>
                <c:pt idx="203">
                  <c:v>6.2423</c:v>
                </c:pt>
                <c:pt idx="204">
                  <c:v>6.2423</c:v>
                </c:pt>
                <c:pt idx="205">
                  <c:v>6.307999999999994</c:v>
                </c:pt>
                <c:pt idx="206">
                  <c:v>6.307999999999994</c:v>
                </c:pt>
                <c:pt idx="207">
                  <c:v>6.406600000000013</c:v>
                </c:pt>
                <c:pt idx="208">
                  <c:v>6.406600000000013</c:v>
                </c:pt>
                <c:pt idx="209">
                  <c:v>6.5708</c:v>
                </c:pt>
                <c:pt idx="210">
                  <c:v>6.5708</c:v>
                </c:pt>
                <c:pt idx="211">
                  <c:v>6.669399999999999</c:v>
                </c:pt>
                <c:pt idx="212">
                  <c:v>6.669399999999999</c:v>
                </c:pt>
                <c:pt idx="213">
                  <c:v>6.9322</c:v>
                </c:pt>
                <c:pt idx="214">
                  <c:v>6.9322</c:v>
                </c:pt>
                <c:pt idx="215">
                  <c:v>7.0</c:v>
                </c:pt>
                <c:pt idx="216">
                  <c:v>7.0308</c:v>
                </c:pt>
                <c:pt idx="217">
                  <c:v>7.0308</c:v>
                </c:pt>
                <c:pt idx="218">
                  <c:v>7.0637</c:v>
                </c:pt>
                <c:pt idx="219">
                  <c:v>7.0637</c:v>
                </c:pt>
                <c:pt idx="220">
                  <c:v>7.162199999999975</c:v>
                </c:pt>
                <c:pt idx="221">
                  <c:v>7.162199999999975</c:v>
                </c:pt>
                <c:pt idx="222">
                  <c:v>7.622199999999974</c:v>
                </c:pt>
                <c:pt idx="223">
                  <c:v>7.622199999999974</c:v>
                </c:pt>
                <c:pt idx="224">
                  <c:v>7.8193</c:v>
                </c:pt>
                <c:pt idx="225">
                  <c:v>7.884999999999994</c:v>
                </c:pt>
                <c:pt idx="226">
                  <c:v>7.884999999999994</c:v>
                </c:pt>
                <c:pt idx="227">
                  <c:v>7.917899999999999</c:v>
                </c:pt>
                <c:pt idx="228">
                  <c:v>7.917899999999999</c:v>
                </c:pt>
                <c:pt idx="229">
                  <c:v>8.0</c:v>
                </c:pt>
                <c:pt idx="230">
                  <c:v>8.0821</c:v>
                </c:pt>
                <c:pt idx="231">
                  <c:v>8.0821</c:v>
                </c:pt>
                <c:pt idx="232">
                  <c:v>8.115</c:v>
                </c:pt>
                <c:pt idx="233">
                  <c:v>8.115</c:v>
                </c:pt>
                <c:pt idx="234">
                  <c:v>8.312100000000002</c:v>
                </c:pt>
                <c:pt idx="235">
                  <c:v>8.312100000000002</c:v>
                </c:pt>
                <c:pt idx="236">
                  <c:v>8.4107</c:v>
                </c:pt>
                <c:pt idx="237">
                  <c:v>8.4107</c:v>
                </c:pt>
                <c:pt idx="238">
                  <c:v>8.476400000000024</c:v>
                </c:pt>
                <c:pt idx="239">
                  <c:v>8.476400000000024</c:v>
                </c:pt>
                <c:pt idx="240">
                  <c:v>8.509200000000003</c:v>
                </c:pt>
                <c:pt idx="241">
                  <c:v>8.509200000000003</c:v>
                </c:pt>
                <c:pt idx="242">
                  <c:v>8.7064</c:v>
                </c:pt>
                <c:pt idx="243">
                  <c:v>8.7064</c:v>
                </c:pt>
                <c:pt idx="244">
                  <c:v>8.837800000000001</c:v>
                </c:pt>
                <c:pt idx="245">
                  <c:v>8.837800000000001</c:v>
                </c:pt>
                <c:pt idx="246">
                  <c:v>9.0</c:v>
                </c:pt>
                <c:pt idx="247">
                  <c:v>9.133500000000001</c:v>
                </c:pt>
                <c:pt idx="248">
                  <c:v>9.133500000000001</c:v>
                </c:pt>
                <c:pt idx="249">
                  <c:v>9.36340000000006</c:v>
                </c:pt>
                <c:pt idx="250">
                  <c:v>9.36340000000006</c:v>
                </c:pt>
                <c:pt idx="251">
                  <c:v>9.462000000000006</c:v>
                </c:pt>
                <c:pt idx="252">
                  <c:v>9.462000000000006</c:v>
                </c:pt>
                <c:pt idx="253">
                  <c:v>9.5934</c:v>
                </c:pt>
                <c:pt idx="254">
                  <c:v>9.5934</c:v>
                </c:pt>
                <c:pt idx="255">
                  <c:v>9.856300000000002</c:v>
                </c:pt>
                <c:pt idx="256">
                  <c:v>9.856300000000002</c:v>
                </c:pt>
                <c:pt idx="257">
                  <c:v>9.889100000000002</c:v>
                </c:pt>
                <c:pt idx="258">
                  <c:v>9.889100000000002</c:v>
                </c:pt>
                <c:pt idx="259">
                  <c:v>10.0</c:v>
                </c:pt>
                <c:pt idx="260">
                  <c:v>10.1191</c:v>
                </c:pt>
                <c:pt idx="261">
                  <c:v>10.1191</c:v>
                </c:pt>
                <c:pt idx="262">
                  <c:v>10.15200000000001</c:v>
                </c:pt>
                <c:pt idx="263">
                  <c:v>10.15200000000001</c:v>
                </c:pt>
                <c:pt idx="264">
                  <c:v>10.1848</c:v>
                </c:pt>
                <c:pt idx="265">
                  <c:v>10.1848</c:v>
                </c:pt>
                <c:pt idx="266">
                  <c:v>10.7105</c:v>
                </c:pt>
                <c:pt idx="267">
                  <c:v>10.7105</c:v>
                </c:pt>
                <c:pt idx="268">
                  <c:v>10.8419</c:v>
                </c:pt>
                <c:pt idx="269">
                  <c:v>10.8419</c:v>
                </c:pt>
                <c:pt idx="270">
                  <c:v>11.0</c:v>
                </c:pt>
                <c:pt idx="271">
                  <c:v>11.3018</c:v>
                </c:pt>
                <c:pt idx="272">
                  <c:v>11.3018</c:v>
                </c:pt>
                <c:pt idx="273">
                  <c:v>11.36760000000002</c:v>
                </c:pt>
                <c:pt idx="274">
                  <c:v>11.36760000000002</c:v>
                </c:pt>
                <c:pt idx="275">
                  <c:v>11.4661</c:v>
                </c:pt>
                <c:pt idx="276">
                  <c:v>11.4661</c:v>
                </c:pt>
                <c:pt idx="277">
                  <c:v>11.8932</c:v>
                </c:pt>
                <c:pt idx="278">
                  <c:v>11.8932</c:v>
                </c:pt>
                <c:pt idx="279">
                  <c:v>12.0</c:v>
                </c:pt>
              </c:numCache>
            </c:numRef>
          </c:xVal>
          <c:yVal>
            <c:numRef>
              <c:f>'KM Data'!$M$3:$M$282</c:f>
              <c:numCache>
                <c:formatCode>General</c:formatCode>
                <c:ptCount val="28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0.0029</c:v>
                </c:pt>
                <c:pt idx="12">
                  <c:v>0.0029</c:v>
                </c:pt>
                <c:pt idx="13">
                  <c:v>0.0029</c:v>
                </c:pt>
                <c:pt idx="14">
                  <c:v>0.00570000000000001</c:v>
                </c:pt>
                <c:pt idx="15">
                  <c:v>0.00570000000000001</c:v>
                </c:pt>
                <c:pt idx="16">
                  <c:v>0.00570000000000001</c:v>
                </c:pt>
                <c:pt idx="17">
                  <c:v>0.00570000000000001</c:v>
                </c:pt>
                <c:pt idx="18">
                  <c:v>0.00860000000000002</c:v>
                </c:pt>
                <c:pt idx="19">
                  <c:v>0.00860000000000002</c:v>
                </c:pt>
                <c:pt idx="20">
                  <c:v>0.0115000000000001</c:v>
                </c:pt>
                <c:pt idx="21">
                  <c:v>0.0115000000000001</c:v>
                </c:pt>
                <c:pt idx="22">
                  <c:v>0.0115000000000001</c:v>
                </c:pt>
                <c:pt idx="23">
                  <c:v>0.0144</c:v>
                </c:pt>
                <c:pt idx="24">
                  <c:v>0.0144</c:v>
                </c:pt>
                <c:pt idx="25">
                  <c:v>0.0172</c:v>
                </c:pt>
                <c:pt idx="26">
                  <c:v>0.0172</c:v>
                </c:pt>
                <c:pt idx="27">
                  <c:v>0.0172</c:v>
                </c:pt>
                <c:pt idx="28">
                  <c:v>0.0201</c:v>
                </c:pt>
                <c:pt idx="29">
                  <c:v>0.0201</c:v>
                </c:pt>
                <c:pt idx="30">
                  <c:v>0.0201</c:v>
                </c:pt>
                <c:pt idx="31">
                  <c:v>0.0201</c:v>
                </c:pt>
                <c:pt idx="32">
                  <c:v>0.0201</c:v>
                </c:pt>
                <c:pt idx="33">
                  <c:v>0.023</c:v>
                </c:pt>
                <c:pt idx="34">
                  <c:v>0.023</c:v>
                </c:pt>
                <c:pt idx="35">
                  <c:v>0.023</c:v>
                </c:pt>
                <c:pt idx="36">
                  <c:v>0.0259</c:v>
                </c:pt>
                <c:pt idx="37">
                  <c:v>0.0259</c:v>
                </c:pt>
                <c:pt idx="38">
                  <c:v>0.0259</c:v>
                </c:pt>
                <c:pt idx="39">
                  <c:v>0.0259</c:v>
                </c:pt>
                <c:pt idx="40">
                  <c:v>0.0287</c:v>
                </c:pt>
                <c:pt idx="41">
                  <c:v>0.0287</c:v>
                </c:pt>
                <c:pt idx="42">
                  <c:v>0.0287</c:v>
                </c:pt>
                <c:pt idx="43">
                  <c:v>0.0287</c:v>
                </c:pt>
                <c:pt idx="44">
                  <c:v>0.0287</c:v>
                </c:pt>
                <c:pt idx="45">
                  <c:v>0.0287</c:v>
                </c:pt>
                <c:pt idx="46">
                  <c:v>0.0287</c:v>
                </c:pt>
                <c:pt idx="47">
                  <c:v>0.0287</c:v>
                </c:pt>
                <c:pt idx="48">
                  <c:v>0.0287</c:v>
                </c:pt>
                <c:pt idx="49">
                  <c:v>0.0287</c:v>
                </c:pt>
                <c:pt idx="50">
                  <c:v>0.0345</c:v>
                </c:pt>
                <c:pt idx="51">
                  <c:v>0.0345</c:v>
                </c:pt>
                <c:pt idx="52">
                  <c:v>0.0345</c:v>
                </c:pt>
                <c:pt idx="53">
                  <c:v>0.0345</c:v>
                </c:pt>
                <c:pt idx="54">
                  <c:v>0.0345</c:v>
                </c:pt>
                <c:pt idx="55">
                  <c:v>0.0374000000000002</c:v>
                </c:pt>
                <c:pt idx="56">
                  <c:v>0.0374000000000002</c:v>
                </c:pt>
                <c:pt idx="57">
                  <c:v>0.0374000000000002</c:v>
                </c:pt>
                <c:pt idx="58">
                  <c:v>0.0374000000000002</c:v>
                </c:pt>
                <c:pt idx="59">
                  <c:v>0.0374000000000002</c:v>
                </c:pt>
                <c:pt idx="60">
                  <c:v>0.0431</c:v>
                </c:pt>
                <c:pt idx="61">
                  <c:v>0.0431</c:v>
                </c:pt>
                <c:pt idx="62">
                  <c:v>0.0431</c:v>
                </c:pt>
                <c:pt idx="63">
                  <c:v>0.046</c:v>
                </c:pt>
                <c:pt idx="64">
                  <c:v>0.046</c:v>
                </c:pt>
                <c:pt idx="65">
                  <c:v>0.046</c:v>
                </c:pt>
                <c:pt idx="66">
                  <c:v>0.046</c:v>
                </c:pt>
                <c:pt idx="67">
                  <c:v>0.046</c:v>
                </c:pt>
                <c:pt idx="68">
                  <c:v>0.0489</c:v>
                </c:pt>
                <c:pt idx="69">
                  <c:v>0.0489</c:v>
                </c:pt>
                <c:pt idx="70">
                  <c:v>0.0517</c:v>
                </c:pt>
                <c:pt idx="71">
                  <c:v>0.0517</c:v>
                </c:pt>
                <c:pt idx="72">
                  <c:v>0.0517</c:v>
                </c:pt>
                <c:pt idx="73">
                  <c:v>0.0517</c:v>
                </c:pt>
                <c:pt idx="74">
                  <c:v>0.0546</c:v>
                </c:pt>
                <c:pt idx="75">
                  <c:v>0.0546</c:v>
                </c:pt>
                <c:pt idx="76">
                  <c:v>0.0546</c:v>
                </c:pt>
                <c:pt idx="77">
                  <c:v>0.0546</c:v>
                </c:pt>
                <c:pt idx="78">
                  <c:v>0.0546</c:v>
                </c:pt>
                <c:pt idx="79">
                  <c:v>0.0575</c:v>
                </c:pt>
                <c:pt idx="80">
                  <c:v>0.0575</c:v>
                </c:pt>
                <c:pt idx="81">
                  <c:v>0.0603</c:v>
                </c:pt>
                <c:pt idx="82">
                  <c:v>0.0603</c:v>
                </c:pt>
                <c:pt idx="83">
                  <c:v>0.0632</c:v>
                </c:pt>
                <c:pt idx="84">
                  <c:v>0.0632</c:v>
                </c:pt>
                <c:pt idx="85">
                  <c:v>0.0632</c:v>
                </c:pt>
                <c:pt idx="86">
                  <c:v>0.0632</c:v>
                </c:pt>
                <c:pt idx="87">
                  <c:v>0.0661</c:v>
                </c:pt>
                <c:pt idx="88">
                  <c:v>0.0661</c:v>
                </c:pt>
                <c:pt idx="89">
                  <c:v>0.0661</c:v>
                </c:pt>
                <c:pt idx="90">
                  <c:v>0.069</c:v>
                </c:pt>
                <c:pt idx="91">
                  <c:v>0.069</c:v>
                </c:pt>
                <c:pt idx="92">
                  <c:v>0.069</c:v>
                </c:pt>
                <c:pt idx="93">
                  <c:v>0.069</c:v>
                </c:pt>
                <c:pt idx="94">
                  <c:v>0.069</c:v>
                </c:pt>
                <c:pt idx="95">
                  <c:v>0.069</c:v>
                </c:pt>
                <c:pt idx="96">
                  <c:v>0.0719</c:v>
                </c:pt>
                <c:pt idx="97">
                  <c:v>0.0719</c:v>
                </c:pt>
                <c:pt idx="98">
                  <c:v>0.0747000000000004</c:v>
                </c:pt>
                <c:pt idx="99">
                  <c:v>0.0747000000000004</c:v>
                </c:pt>
                <c:pt idx="100">
                  <c:v>0.0747000000000004</c:v>
                </c:pt>
                <c:pt idx="101">
                  <c:v>0.0776</c:v>
                </c:pt>
                <c:pt idx="102">
                  <c:v>0.0776</c:v>
                </c:pt>
                <c:pt idx="103">
                  <c:v>0.0776</c:v>
                </c:pt>
                <c:pt idx="104">
                  <c:v>0.0776</c:v>
                </c:pt>
                <c:pt idx="105">
                  <c:v>0.0776</c:v>
                </c:pt>
                <c:pt idx="106">
                  <c:v>0.0776</c:v>
                </c:pt>
                <c:pt idx="107">
                  <c:v>0.0805000000000002</c:v>
                </c:pt>
                <c:pt idx="108">
                  <c:v>0.0805000000000002</c:v>
                </c:pt>
                <c:pt idx="109">
                  <c:v>0.0834</c:v>
                </c:pt>
                <c:pt idx="110">
                  <c:v>0.0834</c:v>
                </c:pt>
                <c:pt idx="111">
                  <c:v>0.0834</c:v>
                </c:pt>
                <c:pt idx="112">
                  <c:v>0.0834</c:v>
                </c:pt>
                <c:pt idx="113">
                  <c:v>0.0863</c:v>
                </c:pt>
                <c:pt idx="114">
                  <c:v>0.0863</c:v>
                </c:pt>
                <c:pt idx="115">
                  <c:v>0.0892</c:v>
                </c:pt>
                <c:pt idx="116">
                  <c:v>0.0892</c:v>
                </c:pt>
                <c:pt idx="117">
                  <c:v>0.092</c:v>
                </c:pt>
                <c:pt idx="118">
                  <c:v>0.092</c:v>
                </c:pt>
                <c:pt idx="119">
                  <c:v>0.092</c:v>
                </c:pt>
                <c:pt idx="120">
                  <c:v>0.092</c:v>
                </c:pt>
                <c:pt idx="121">
                  <c:v>0.092</c:v>
                </c:pt>
                <c:pt idx="122">
                  <c:v>0.092</c:v>
                </c:pt>
                <c:pt idx="123">
                  <c:v>0.092</c:v>
                </c:pt>
                <c:pt idx="124">
                  <c:v>0.0949</c:v>
                </c:pt>
                <c:pt idx="125">
                  <c:v>0.0949</c:v>
                </c:pt>
                <c:pt idx="126">
                  <c:v>0.0949</c:v>
                </c:pt>
                <c:pt idx="127">
                  <c:v>0.0978</c:v>
                </c:pt>
                <c:pt idx="128">
                  <c:v>0.0978</c:v>
                </c:pt>
                <c:pt idx="129">
                  <c:v>0.0978</c:v>
                </c:pt>
                <c:pt idx="130">
                  <c:v>0.0978</c:v>
                </c:pt>
                <c:pt idx="131">
                  <c:v>0.0978</c:v>
                </c:pt>
                <c:pt idx="132">
                  <c:v>0.0978</c:v>
                </c:pt>
                <c:pt idx="133">
                  <c:v>0.0978</c:v>
                </c:pt>
                <c:pt idx="134">
                  <c:v>0.0978</c:v>
                </c:pt>
                <c:pt idx="135">
                  <c:v>0.0978</c:v>
                </c:pt>
                <c:pt idx="136">
                  <c:v>0.1007</c:v>
                </c:pt>
                <c:pt idx="137">
                  <c:v>0.1007</c:v>
                </c:pt>
                <c:pt idx="138">
                  <c:v>0.1007</c:v>
                </c:pt>
                <c:pt idx="139">
                  <c:v>0.1036</c:v>
                </c:pt>
                <c:pt idx="140">
                  <c:v>0.1036</c:v>
                </c:pt>
                <c:pt idx="141">
                  <c:v>0.1093</c:v>
                </c:pt>
                <c:pt idx="142">
                  <c:v>0.1093</c:v>
                </c:pt>
                <c:pt idx="143">
                  <c:v>0.1093</c:v>
                </c:pt>
                <c:pt idx="144">
                  <c:v>0.1093</c:v>
                </c:pt>
                <c:pt idx="145">
                  <c:v>0.1093</c:v>
                </c:pt>
                <c:pt idx="146">
                  <c:v>0.1093</c:v>
                </c:pt>
                <c:pt idx="147">
                  <c:v>0.1093</c:v>
                </c:pt>
                <c:pt idx="148">
                  <c:v>0.1093</c:v>
                </c:pt>
                <c:pt idx="149">
                  <c:v>0.1122</c:v>
                </c:pt>
                <c:pt idx="150">
                  <c:v>0.1122</c:v>
                </c:pt>
                <c:pt idx="151">
                  <c:v>0.1151</c:v>
                </c:pt>
                <c:pt idx="152">
                  <c:v>0.1151</c:v>
                </c:pt>
                <c:pt idx="153">
                  <c:v>0.1151</c:v>
                </c:pt>
                <c:pt idx="154">
                  <c:v>0.1151</c:v>
                </c:pt>
                <c:pt idx="155">
                  <c:v>0.118</c:v>
                </c:pt>
                <c:pt idx="156">
                  <c:v>0.118</c:v>
                </c:pt>
                <c:pt idx="157">
                  <c:v>0.1209</c:v>
                </c:pt>
                <c:pt idx="158">
                  <c:v>0.1209</c:v>
                </c:pt>
                <c:pt idx="159">
                  <c:v>0.1209</c:v>
                </c:pt>
                <c:pt idx="160">
                  <c:v>0.1209</c:v>
                </c:pt>
                <c:pt idx="161">
                  <c:v>0.1209</c:v>
                </c:pt>
                <c:pt idx="162">
                  <c:v>0.1209</c:v>
                </c:pt>
                <c:pt idx="163">
                  <c:v>0.1209</c:v>
                </c:pt>
                <c:pt idx="164">
                  <c:v>0.1209</c:v>
                </c:pt>
                <c:pt idx="165">
                  <c:v>0.1237</c:v>
                </c:pt>
                <c:pt idx="166">
                  <c:v>0.1237</c:v>
                </c:pt>
                <c:pt idx="167">
                  <c:v>0.1237</c:v>
                </c:pt>
                <c:pt idx="168">
                  <c:v>0.1237</c:v>
                </c:pt>
                <c:pt idx="169">
                  <c:v>0.1237</c:v>
                </c:pt>
                <c:pt idx="170">
                  <c:v>0.1237</c:v>
                </c:pt>
                <c:pt idx="171">
                  <c:v>0.1237</c:v>
                </c:pt>
                <c:pt idx="172">
                  <c:v>0.1237</c:v>
                </c:pt>
                <c:pt idx="173">
                  <c:v>0.1237</c:v>
                </c:pt>
                <c:pt idx="174">
                  <c:v>0.1237</c:v>
                </c:pt>
                <c:pt idx="175">
                  <c:v>0.1237</c:v>
                </c:pt>
                <c:pt idx="176">
                  <c:v>0.1266</c:v>
                </c:pt>
                <c:pt idx="177">
                  <c:v>0.1266</c:v>
                </c:pt>
                <c:pt idx="178">
                  <c:v>0.1266</c:v>
                </c:pt>
                <c:pt idx="179">
                  <c:v>0.1295</c:v>
                </c:pt>
                <c:pt idx="180">
                  <c:v>0.1295</c:v>
                </c:pt>
                <c:pt idx="181">
                  <c:v>0.1295</c:v>
                </c:pt>
                <c:pt idx="182">
                  <c:v>0.1324</c:v>
                </c:pt>
                <c:pt idx="183">
                  <c:v>0.1324</c:v>
                </c:pt>
                <c:pt idx="184">
                  <c:v>0.1353</c:v>
                </c:pt>
                <c:pt idx="185">
                  <c:v>0.1353</c:v>
                </c:pt>
                <c:pt idx="186">
                  <c:v>0.1353</c:v>
                </c:pt>
                <c:pt idx="187">
                  <c:v>0.1353</c:v>
                </c:pt>
                <c:pt idx="188">
                  <c:v>0.1382</c:v>
                </c:pt>
                <c:pt idx="189">
                  <c:v>0.1382</c:v>
                </c:pt>
                <c:pt idx="190">
                  <c:v>0.1382</c:v>
                </c:pt>
                <c:pt idx="191">
                  <c:v>0.1382</c:v>
                </c:pt>
                <c:pt idx="192">
                  <c:v>0.1382</c:v>
                </c:pt>
                <c:pt idx="193">
                  <c:v>0.1382</c:v>
                </c:pt>
                <c:pt idx="194">
                  <c:v>0.1382</c:v>
                </c:pt>
                <c:pt idx="195">
                  <c:v>0.1382</c:v>
                </c:pt>
                <c:pt idx="196">
                  <c:v>0.1468</c:v>
                </c:pt>
                <c:pt idx="197">
                  <c:v>0.1468</c:v>
                </c:pt>
                <c:pt idx="198">
                  <c:v>0.1497</c:v>
                </c:pt>
                <c:pt idx="199">
                  <c:v>0.1497</c:v>
                </c:pt>
                <c:pt idx="200">
                  <c:v>0.1526</c:v>
                </c:pt>
                <c:pt idx="201">
                  <c:v>0.1526</c:v>
                </c:pt>
                <c:pt idx="202">
                  <c:v>0.1526</c:v>
                </c:pt>
                <c:pt idx="203">
                  <c:v>0.1555</c:v>
                </c:pt>
                <c:pt idx="204">
                  <c:v>0.1555</c:v>
                </c:pt>
                <c:pt idx="205">
                  <c:v>0.1555</c:v>
                </c:pt>
                <c:pt idx="206">
                  <c:v>0.158400000000001</c:v>
                </c:pt>
                <c:pt idx="207">
                  <c:v>0.158400000000001</c:v>
                </c:pt>
                <c:pt idx="208">
                  <c:v>0.1613</c:v>
                </c:pt>
                <c:pt idx="209">
                  <c:v>0.1613</c:v>
                </c:pt>
                <c:pt idx="210">
                  <c:v>0.1613</c:v>
                </c:pt>
                <c:pt idx="211">
                  <c:v>0.1613</c:v>
                </c:pt>
                <c:pt idx="212">
                  <c:v>0.1642</c:v>
                </c:pt>
                <c:pt idx="213">
                  <c:v>0.1642</c:v>
                </c:pt>
                <c:pt idx="214">
                  <c:v>0.1671</c:v>
                </c:pt>
                <c:pt idx="215">
                  <c:v>0.1671</c:v>
                </c:pt>
                <c:pt idx="216">
                  <c:v>0.1671</c:v>
                </c:pt>
                <c:pt idx="217">
                  <c:v>0.17</c:v>
                </c:pt>
                <c:pt idx="218">
                  <c:v>0.17</c:v>
                </c:pt>
                <c:pt idx="219">
                  <c:v>0.17</c:v>
                </c:pt>
                <c:pt idx="220">
                  <c:v>0.17</c:v>
                </c:pt>
                <c:pt idx="221">
                  <c:v>0.1729</c:v>
                </c:pt>
                <c:pt idx="222">
                  <c:v>0.1729</c:v>
                </c:pt>
                <c:pt idx="223">
                  <c:v>0.1758</c:v>
                </c:pt>
                <c:pt idx="224">
                  <c:v>0.1758</c:v>
                </c:pt>
                <c:pt idx="225">
                  <c:v>0.1758</c:v>
                </c:pt>
                <c:pt idx="226">
                  <c:v>0.1816</c:v>
                </c:pt>
                <c:pt idx="227">
                  <c:v>0.1816</c:v>
                </c:pt>
                <c:pt idx="228">
                  <c:v>0.1845</c:v>
                </c:pt>
                <c:pt idx="229">
                  <c:v>0.1845</c:v>
                </c:pt>
                <c:pt idx="230">
                  <c:v>0.1845</c:v>
                </c:pt>
                <c:pt idx="231">
                  <c:v>0.187400000000001</c:v>
                </c:pt>
                <c:pt idx="232">
                  <c:v>0.187400000000001</c:v>
                </c:pt>
                <c:pt idx="233">
                  <c:v>0.1961</c:v>
                </c:pt>
                <c:pt idx="234">
                  <c:v>0.1961</c:v>
                </c:pt>
                <c:pt idx="235">
                  <c:v>0.199</c:v>
                </c:pt>
                <c:pt idx="236">
                  <c:v>0.199</c:v>
                </c:pt>
                <c:pt idx="237">
                  <c:v>0.2019</c:v>
                </c:pt>
                <c:pt idx="238">
                  <c:v>0.2019</c:v>
                </c:pt>
                <c:pt idx="239">
                  <c:v>0.2048</c:v>
                </c:pt>
                <c:pt idx="240">
                  <c:v>0.2048</c:v>
                </c:pt>
                <c:pt idx="241">
                  <c:v>0.2077</c:v>
                </c:pt>
                <c:pt idx="242">
                  <c:v>0.2077</c:v>
                </c:pt>
                <c:pt idx="243">
                  <c:v>0.2106</c:v>
                </c:pt>
                <c:pt idx="244">
                  <c:v>0.2106</c:v>
                </c:pt>
                <c:pt idx="245">
                  <c:v>0.216400000000001</c:v>
                </c:pt>
                <c:pt idx="246">
                  <c:v>0.216400000000001</c:v>
                </c:pt>
                <c:pt idx="247">
                  <c:v>0.216400000000001</c:v>
                </c:pt>
                <c:pt idx="248">
                  <c:v>0.219400000000001</c:v>
                </c:pt>
                <c:pt idx="249">
                  <c:v>0.219400000000001</c:v>
                </c:pt>
                <c:pt idx="250">
                  <c:v>0.2223</c:v>
                </c:pt>
                <c:pt idx="251">
                  <c:v>0.2223</c:v>
                </c:pt>
                <c:pt idx="252">
                  <c:v>0.2252</c:v>
                </c:pt>
                <c:pt idx="253">
                  <c:v>0.2252</c:v>
                </c:pt>
                <c:pt idx="254">
                  <c:v>0.2281</c:v>
                </c:pt>
                <c:pt idx="255">
                  <c:v>0.2281</c:v>
                </c:pt>
                <c:pt idx="256">
                  <c:v>0.2281</c:v>
                </c:pt>
                <c:pt idx="257">
                  <c:v>0.2281</c:v>
                </c:pt>
                <c:pt idx="258">
                  <c:v>0.2281</c:v>
                </c:pt>
                <c:pt idx="259">
                  <c:v>0.2281</c:v>
                </c:pt>
                <c:pt idx="260">
                  <c:v>0.2281</c:v>
                </c:pt>
                <c:pt idx="261">
                  <c:v>0.2281</c:v>
                </c:pt>
                <c:pt idx="262">
                  <c:v>0.2281</c:v>
                </c:pt>
                <c:pt idx="263">
                  <c:v>0.231</c:v>
                </c:pt>
                <c:pt idx="264">
                  <c:v>0.231</c:v>
                </c:pt>
                <c:pt idx="265">
                  <c:v>0.2339</c:v>
                </c:pt>
                <c:pt idx="266">
                  <c:v>0.2339</c:v>
                </c:pt>
                <c:pt idx="267">
                  <c:v>0.2339</c:v>
                </c:pt>
                <c:pt idx="268">
                  <c:v>0.2339</c:v>
                </c:pt>
                <c:pt idx="269">
                  <c:v>0.2339</c:v>
                </c:pt>
                <c:pt idx="270">
                  <c:v>0.2339</c:v>
                </c:pt>
                <c:pt idx="271">
                  <c:v>0.2339</c:v>
                </c:pt>
                <c:pt idx="272">
                  <c:v>0.2368</c:v>
                </c:pt>
                <c:pt idx="273">
                  <c:v>0.2368</c:v>
                </c:pt>
                <c:pt idx="274">
                  <c:v>0.2368</c:v>
                </c:pt>
                <c:pt idx="275">
                  <c:v>0.2368</c:v>
                </c:pt>
                <c:pt idx="276">
                  <c:v>0.2397</c:v>
                </c:pt>
                <c:pt idx="277">
                  <c:v>0.2397</c:v>
                </c:pt>
                <c:pt idx="278">
                  <c:v>0.2426</c:v>
                </c:pt>
                <c:pt idx="279">
                  <c:v>0.2426</c:v>
                </c:pt>
              </c:numCache>
            </c:numRef>
          </c:yVal>
          <c:smooth val="0"/>
        </c:ser>
        <c:ser>
          <c:idx val="2"/>
          <c:order val="2"/>
          <c:tx>
            <c:v>Control Starting at 1YR</c:v>
          </c:tx>
          <c:spPr>
            <a:ln w="38100"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'Starting at 1 Year'!$A$3:$A$434</c:f>
              <c:numCache>
                <c:formatCode>General</c:formatCode>
                <c:ptCount val="432"/>
                <c:pt idx="0">
                  <c:v>12.0</c:v>
                </c:pt>
                <c:pt idx="1">
                  <c:v>12.0</c:v>
                </c:pt>
                <c:pt idx="2">
                  <c:v>12.23</c:v>
                </c:pt>
                <c:pt idx="3">
                  <c:v>12.2628</c:v>
                </c:pt>
                <c:pt idx="4">
                  <c:v>12.2628</c:v>
                </c:pt>
                <c:pt idx="5">
                  <c:v>12.36140000000003</c:v>
                </c:pt>
                <c:pt idx="6">
                  <c:v>12.36140000000003</c:v>
                </c:pt>
                <c:pt idx="7">
                  <c:v>12.4928</c:v>
                </c:pt>
                <c:pt idx="8">
                  <c:v>12.4928</c:v>
                </c:pt>
                <c:pt idx="9">
                  <c:v>13.0</c:v>
                </c:pt>
                <c:pt idx="10">
                  <c:v>13.2485</c:v>
                </c:pt>
                <c:pt idx="11">
                  <c:v>13.2485</c:v>
                </c:pt>
                <c:pt idx="12">
                  <c:v>13.3142</c:v>
                </c:pt>
                <c:pt idx="13">
                  <c:v>13.3142</c:v>
                </c:pt>
                <c:pt idx="14">
                  <c:v>13.41270000000001</c:v>
                </c:pt>
                <c:pt idx="15">
                  <c:v>13.7413</c:v>
                </c:pt>
                <c:pt idx="16">
                  <c:v>13.7413</c:v>
                </c:pt>
                <c:pt idx="17">
                  <c:v>13.7741</c:v>
                </c:pt>
                <c:pt idx="18">
                  <c:v>13.7741</c:v>
                </c:pt>
                <c:pt idx="19">
                  <c:v>13.90550000000005</c:v>
                </c:pt>
                <c:pt idx="20">
                  <c:v>14.0</c:v>
                </c:pt>
                <c:pt idx="21">
                  <c:v>14.1027</c:v>
                </c:pt>
                <c:pt idx="22">
                  <c:v>14.2012</c:v>
                </c:pt>
                <c:pt idx="23">
                  <c:v>14.2012</c:v>
                </c:pt>
                <c:pt idx="24">
                  <c:v>14.4312</c:v>
                </c:pt>
                <c:pt idx="25">
                  <c:v>14.4312</c:v>
                </c:pt>
                <c:pt idx="26">
                  <c:v>14.5298</c:v>
                </c:pt>
                <c:pt idx="27">
                  <c:v>14.7598</c:v>
                </c:pt>
                <c:pt idx="28">
                  <c:v>14.7598</c:v>
                </c:pt>
                <c:pt idx="29">
                  <c:v>14.8912</c:v>
                </c:pt>
                <c:pt idx="30">
                  <c:v>14.8912</c:v>
                </c:pt>
                <c:pt idx="31">
                  <c:v>14.95690000000001</c:v>
                </c:pt>
                <c:pt idx="32">
                  <c:v>14.95690000000001</c:v>
                </c:pt>
                <c:pt idx="33">
                  <c:v>15.0</c:v>
                </c:pt>
                <c:pt idx="34">
                  <c:v>15.0883</c:v>
                </c:pt>
                <c:pt idx="35">
                  <c:v>15.0883</c:v>
                </c:pt>
                <c:pt idx="36">
                  <c:v>15.154</c:v>
                </c:pt>
                <c:pt idx="37">
                  <c:v>15.154</c:v>
                </c:pt>
                <c:pt idx="38">
                  <c:v>15.614</c:v>
                </c:pt>
                <c:pt idx="39">
                  <c:v>15.614</c:v>
                </c:pt>
                <c:pt idx="40">
                  <c:v>16.0</c:v>
                </c:pt>
                <c:pt idx="41">
                  <c:v>16.4681999999998</c:v>
                </c:pt>
                <c:pt idx="42">
                  <c:v>16.4681999999998</c:v>
                </c:pt>
                <c:pt idx="43">
                  <c:v>16.5339</c:v>
                </c:pt>
                <c:pt idx="44">
                  <c:v>16.5339</c:v>
                </c:pt>
                <c:pt idx="45">
                  <c:v>16.5995999999999</c:v>
                </c:pt>
                <c:pt idx="46">
                  <c:v>16.5995999999999</c:v>
                </c:pt>
                <c:pt idx="47">
                  <c:v>16.6324</c:v>
                </c:pt>
                <c:pt idx="48">
                  <c:v>16.6324</c:v>
                </c:pt>
                <c:pt idx="49">
                  <c:v>16.7639</c:v>
                </c:pt>
                <c:pt idx="50">
                  <c:v>16.7639</c:v>
                </c:pt>
                <c:pt idx="51">
                  <c:v>16.79669999999988</c:v>
                </c:pt>
                <c:pt idx="52">
                  <c:v>16.79669999999988</c:v>
                </c:pt>
                <c:pt idx="53">
                  <c:v>17.0</c:v>
                </c:pt>
                <c:pt idx="54">
                  <c:v>17.1581</c:v>
                </c:pt>
                <c:pt idx="55">
                  <c:v>17.1581</c:v>
                </c:pt>
                <c:pt idx="56">
                  <c:v>17.191</c:v>
                </c:pt>
                <c:pt idx="57">
                  <c:v>17.191</c:v>
                </c:pt>
                <c:pt idx="58">
                  <c:v>17.58519999999987</c:v>
                </c:pt>
                <c:pt idx="59">
                  <c:v>17.58519999999987</c:v>
                </c:pt>
                <c:pt idx="60">
                  <c:v>17.8152</c:v>
                </c:pt>
                <c:pt idx="61">
                  <c:v>17.8152</c:v>
                </c:pt>
                <c:pt idx="62">
                  <c:v>17.9795</c:v>
                </c:pt>
                <c:pt idx="63">
                  <c:v>17.9795</c:v>
                </c:pt>
                <c:pt idx="64">
                  <c:v>18.0</c:v>
                </c:pt>
                <c:pt idx="65">
                  <c:v>18.1436999999999</c:v>
                </c:pt>
                <c:pt idx="66">
                  <c:v>18.1436999999999</c:v>
                </c:pt>
                <c:pt idx="67">
                  <c:v>18.24229999999982</c:v>
                </c:pt>
                <c:pt idx="68">
                  <c:v>18.24229999999982</c:v>
                </c:pt>
                <c:pt idx="69">
                  <c:v>18.27519999999988</c:v>
                </c:pt>
                <c:pt idx="70">
                  <c:v>18.27519999999988</c:v>
                </c:pt>
                <c:pt idx="71">
                  <c:v>19.0</c:v>
                </c:pt>
                <c:pt idx="72">
                  <c:v>19.06369999999987</c:v>
                </c:pt>
                <c:pt idx="73">
                  <c:v>19.06369999999987</c:v>
                </c:pt>
                <c:pt idx="74">
                  <c:v>19.22789999999999</c:v>
                </c:pt>
                <c:pt idx="75">
                  <c:v>19.22789999999999</c:v>
                </c:pt>
                <c:pt idx="76">
                  <c:v>19.3593</c:v>
                </c:pt>
                <c:pt idx="77">
                  <c:v>19.3593</c:v>
                </c:pt>
                <c:pt idx="78">
                  <c:v>19.4908</c:v>
                </c:pt>
                <c:pt idx="79">
                  <c:v>19.4908</c:v>
                </c:pt>
                <c:pt idx="80">
                  <c:v>19.58929999999988</c:v>
                </c:pt>
                <c:pt idx="81">
                  <c:v>19.58929999999988</c:v>
                </c:pt>
                <c:pt idx="82">
                  <c:v>19.62219999999999</c:v>
                </c:pt>
                <c:pt idx="83">
                  <c:v>19.62219999999999</c:v>
                </c:pt>
                <c:pt idx="84">
                  <c:v>19.98359999999979</c:v>
                </c:pt>
                <c:pt idx="85">
                  <c:v>19.98359999999979</c:v>
                </c:pt>
                <c:pt idx="86">
                  <c:v>20.0</c:v>
                </c:pt>
                <c:pt idx="87">
                  <c:v>20.24639999999988</c:v>
                </c:pt>
                <c:pt idx="88">
                  <c:v>20.24639999999988</c:v>
                </c:pt>
                <c:pt idx="89">
                  <c:v>20.27929999999998</c:v>
                </c:pt>
                <c:pt idx="90">
                  <c:v>20.27929999999998</c:v>
                </c:pt>
                <c:pt idx="91">
                  <c:v>20.47639999999988</c:v>
                </c:pt>
                <c:pt idx="92">
                  <c:v>20.47639999999988</c:v>
                </c:pt>
                <c:pt idx="93">
                  <c:v>20.7721</c:v>
                </c:pt>
                <c:pt idx="94">
                  <c:v>20.7721</c:v>
                </c:pt>
                <c:pt idx="95">
                  <c:v>21.0</c:v>
                </c:pt>
                <c:pt idx="96">
                  <c:v>21.4949</c:v>
                </c:pt>
                <c:pt idx="97">
                  <c:v>21.4949</c:v>
                </c:pt>
                <c:pt idx="98">
                  <c:v>22.0</c:v>
                </c:pt>
                <c:pt idx="99">
                  <c:v>22.18479999999998</c:v>
                </c:pt>
                <c:pt idx="100">
                  <c:v>22.18479999999998</c:v>
                </c:pt>
                <c:pt idx="101">
                  <c:v>22.2505</c:v>
                </c:pt>
                <c:pt idx="102">
                  <c:v>22.2505</c:v>
                </c:pt>
                <c:pt idx="103">
                  <c:v>22.61190000000014</c:v>
                </c:pt>
                <c:pt idx="104">
                  <c:v>22.61190000000014</c:v>
                </c:pt>
                <c:pt idx="105">
                  <c:v>22.77619999999999</c:v>
                </c:pt>
                <c:pt idx="106">
                  <c:v>22.80899999999999</c:v>
                </c:pt>
                <c:pt idx="107">
                  <c:v>22.9733</c:v>
                </c:pt>
                <c:pt idx="108">
                  <c:v>22.9733</c:v>
                </c:pt>
                <c:pt idx="109">
                  <c:v>23.0</c:v>
                </c:pt>
                <c:pt idx="110">
                  <c:v>23.039</c:v>
                </c:pt>
                <c:pt idx="111">
                  <c:v>23.039</c:v>
                </c:pt>
                <c:pt idx="112">
                  <c:v>23.1047</c:v>
                </c:pt>
                <c:pt idx="113">
                  <c:v>23.1047</c:v>
                </c:pt>
                <c:pt idx="114">
                  <c:v>23.1376</c:v>
                </c:pt>
                <c:pt idx="115">
                  <c:v>23.36759999999999</c:v>
                </c:pt>
                <c:pt idx="116">
                  <c:v>23.46609999999987</c:v>
                </c:pt>
                <c:pt idx="117">
                  <c:v>23.53180000000011</c:v>
                </c:pt>
                <c:pt idx="118">
                  <c:v>23.6961</c:v>
                </c:pt>
                <c:pt idx="119">
                  <c:v>23.6961</c:v>
                </c:pt>
                <c:pt idx="120">
                  <c:v>23.6961</c:v>
                </c:pt>
                <c:pt idx="121">
                  <c:v>23.72899999999998</c:v>
                </c:pt>
                <c:pt idx="122">
                  <c:v>23.72899999999998</c:v>
                </c:pt>
                <c:pt idx="123">
                  <c:v>23.72899999999998</c:v>
                </c:pt>
                <c:pt idx="124">
                  <c:v>23.7946999999999</c:v>
                </c:pt>
                <c:pt idx="125">
                  <c:v>23.8275</c:v>
                </c:pt>
                <c:pt idx="126">
                  <c:v>23.8275</c:v>
                </c:pt>
                <c:pt idx="127">
                  <c:v>24.0</c:v>
                </c:pt>
                <c:pt idx="128">
                  <c:v>24.0246</c:v>
                </c:pt>
                <c:pt idx="129">
                  <c:v>24.0246</c:v>
                </c:pt>
                <c:pt idx="130">
                  <c:v>24.05749999999999</c:v>
                </c:pt>
                <c:pt idx="131">
                  <c:v>24.09029999999998</c:v>
                </c:pt>
                <c:pt idx="132">
                  <c:v>24.1232</c:v>
                </c:pt>
                <c:pt idx="133">
                  <c:v>24.22180000000001</c:v>
                </c:pt>
                <c:pt idx="134">
                  <c:v>24.22180000000001</c:v>
                </c:pt>
                <c:pt idx="135">
                  <c:v>24.22180000000001</c:v>
                </c:pt>
                <c:pt idx="136">
                  <c:v>24.28749999999988</c:v>
                </c:pt>
                <c:pt idx="137">
                  <c:v>24.3203</c:v>
                </c:pt>
                <c:pt idx="138">
                  <c:v>24.38599999999998</c:v>
                </c:pt>
                <c:pt idx="139">
                  <c:v>24.48459999999983</c:v>
                </c:pt>
                <c:pt idx="140">
                  <c:v>24.51749999999999</c:v>
                </c:pt>
                <c:pt idx="141">
                  <c:v>24.51749999999999</c:v>
                </c:pt>
                <c:pt idx="142">
                  <c:v>24.58319999999988</c:v>
                </c:pt>
                <c:pt idx="143">
                  <c:v>24.61600000000004</c:v>
                </c:pt>
                <c:pt idx="144">
                  <c:v>24.97739999999999</c:v>
                </c:pt>
                <c:pt idx="145">
                  <c:v>25.0</c:v>
                </c:pt>
                <c:pt idx="146">
                  <c:v>25.0103</c:v>
                </c:pt>
                <c:pt idx="147">
                  <c:v>25.0103</c:v>
                </c:pt>
                <c:pt idx="148">
                  <c:v>25.0431</c:v>
                </c:pt>
                <c:pt idx="149">
                  <c:v>25.076</c:v>
                </c:pt>
                <c:pt idx="150">
                  <c:v>25.1417</c:v>
                </c:pt>
                <c:pt idx="151">
                  <c:v>25.17450000000001</c:v>
                </c:pt>
                <c:pt idx="152">
                  <c:v>25.2074</c:v>
                </c:pt>
                <c:pt idx="153">
                  <c:v>25.30599999999999</c:v>
                </c:pt>
                <c:pt idx="154">
                  <c:v>25.3387999999999</c:v>
                </c:pt>
                <c:pt idx="155">
                  <c:v>25.40449999999989</c:v>
                </c:pt>
                <c:pt idx="156">
                  <c:v>25.40449999999989</c:v>
                </c:pt>
                <c:pt idx="157">
                  <c:v>25.40449999999989</c:v>
                </c:pt>
                <c:pt idx="158">
                  <c:v>25.47019999999988</c:v>
                </c:pt>
                <c:pt idx="159">
                  <c:v>25.60159999999999</c:v>
                </c:pt>
                <c:pt idx="160">
                  <c:v>25.60159999999999</c:v>
                </c:pt>
                <c:pt idx="161">
                  <c:v>25.6674</c:v>
                </c:pt>
                <c:pt idx="162">
                  <c:v>25.83160000000001</c:v>
                </c:pt>
                <c:pt idx="163">
                  <c:v>25.8645</c:v>
                </c:pt>
                <c:pt idx="164">
                  <c:v>26.0</c:v>
                </c:pt>
                <c:pt idx="165">
                  <c:v>26.22589999999999</c:v>
                </c:pt>
                <c:pt idx="166">
                  <c:v>26.3244</c:v>
                </c:pt>
                <c:pt idx="167">
                  <c:v>26.3244</c:v>
                </c:pt>
                <c:pt idx="168">
                  <c:v>26.35730000000003</c:v>
                </c:pt>
                <c:pt idx="169">
                  <c:v>26.52159999999999</c:v>
                </c:pt>
                <c:pt idx="170">
                  <c:v>26.52159999999999</c:v>
                </c:pt>
                <c:pt idx="171">
                  <c:v>26.5872999999999</c:v>
                </c:pt>
                <c:pt idx="172">
                  <c:v>26.5872999999999</c:v>
                </c:pt>
                <c:pt idx="173">
                  <c:v>26.6858</c:v>
                </c:pt>
                <c:pt idx="174">
                  <c:v>26.6858</c:v>
                </c:pt>
                <c:pt idx="175">
                  <c:v>26.78439999999988</c:v>
                </c:pt>
                <c:pt idx="176">
                  <c:v>26.78439999999988</c:v>
                </c:pt>
                <c:pt idx="177">
                  <c:v>26.81720000000004</c:v>
                </c:pt>
                <c:pt idx="178">
                  <c:v>26.85009999999999</c:v>
                </c:pt>
                <c:pt idx="179">
                  <c:v>26.85009999999999</c:v>
                </c:pt>
                <c:pt idx="180">
                  <c:v>26.9158</c:v>
                </c:pt>
                <c:pt idx="181">
                  <c:v>26.94869999999979</c:v>
                </c:pt>
                <c:pt idx="182">
                  <c:v>27.0</c:v>
                </c:pt>
                <c:pt idx="183">
                  <c:v>27.1458</c:v>
                </c:pt>
                <c:pt idx="184">
                  <c:v>27.1458</c:v>
                </c:pt>
                <c:pt idx="185">
                  <c:v>27.3429</c:v>
                </c:pt>
                <c:pt idx="186">
                  <c:v>27.3429</c:v>
                </c:pt>
                <c:pt idx="187">
                  <c:v>27.8029</c:v>
                </c:pt>
                <c:pt idx="188">
                  <c:v>27.8029</c:v>
                </c:pt>
                <c:pt idx="189">
                  <c:v>28.0</c:v>
                </c:pt>
                <c:pt idx="190">
                  <c:v>28.29569999999982</c:v>
                </c:pt>
                <c:pt idx="191">
                  <c:v>28.49279999999978</c:v>
                </c:pt>
                <c:pt idx="192">
                  <c:v>28.55849999999988</c:v>
                </c:pt>
                <c:pt idx="193">
                  <c:v>28.55849999999988</c:v>
                </c:pt>
                <c:pt idx="194">
                  <c:v>28.7227999999998</c:v>
                </c:pt>
                <c:pt idx="195">
                  <c:v>28.7227999999998</c:v>
                </c:pt>
                <c:pt idx="196">
                  <c:v>28.7227999999998</c:v>
                </c:pt>
                <c:pt idx="197">
                  <c:v>28.8214</c:v>
                </c:pt>
                <c:pt idx="198">
                  <c:v>28.8214</c:v>
                </c:pt>
                <c:pt idx="199">
                  <c:v>28.8542</c:v>
                </c:pt>
                <c:pt idx="200">
                  <c:v>28.8542</c:v>
                </c:pt>
                <c:pt idx="201">
                  <c:v>28.8871</c:v>
                </c:pt>
                <c:pt idx="202">
                  <c:v>28.8871</c:v>
                </c:pt>
                <c:pt idx="203">
                  <c:v>29.0</c:v>
                </c:pt>
                <c:pt idx="204">
                  <c:v>29.24849999999982</c:v>
                </c:pt>
                <c:pt idx="205">
                  <c:v>29.24849999999982</c:v>
                </c:pt>
                <c:pt idx="206">
                  <c:v>29.347</c:v>
                </c:pt>
                <c:pt idx="207">
                  <c:v>29.347</c:v>
                </c:pt>
                <c:pt idx="208">
                  <c:v>29.3799</c:v>
                </c:pt>
                <c:pt idx="209">
                  <c:v>29.3799</c:v>
                </c:pt>
                <c:pt idx="210">
                  <c:v>29.41269999999987</c:v>
                </c:pt>
                <c:pt idx="211">
                  <c:v>29.41269999999987</c:v>
                </c:pt>
                <c:pt idx="212">
                  <c:v>30.0</c:v>
                </c:pt>
                <c:pt idx="213">
                  <c:v>30.037</c:v>
                </c:pt>
                <c:pt idx="214">
                  <c:v>30.037</c:v>
                </c:pt>
                <c:pt idx="215">
                  <c:v>30.2669</c:v>
                </c:pt>
                <c:pt idx="216">
                  <c:v>30.2669</c:v>
                </c:pt>
                <c:pt idx="217">
                  <c:v>30.2998</c:v>
                </c:pt>
                <c:pt idx="218">
                  <c:v>30.2998</c:v>
                </c:pt>
                <c:pt idx="219">
                  <c:v>30.59549999999988</c:v>
                </c:pt>
                <c:pt idx="220">
                  <c:v>30.59549999999988</c:v>
                </c:pt>
                <c:pt idx="221">
                  <c:v>30.7269</c:v>
                </c:pt>
                <c:pt idx="222">
                  <c:v>30.7269</c:v>
                </c:pt>
                <c:pt idx="223">
                  <c:v>31.0</c:v>
                </c:pt>
                <c:pt idx="224">
                  <c:v>31.1869</c:v>
                </c:pt>
                <c:pt idx="225">
                  <c:v>31.1869</c:v>
                </c:pt>
                <c:pt idx="226">
                  <c:v>31.2853999999998</c:v>
                </c:pt>
                <c:pt idx="227">
                  <c:v>31.2853999999998</c:v>
                </c:pt>
                <c:pt idx="228">
                  <c:v>31.44969999999982</c:v>
                </c:pt>
                <c:pt idx="229">
                  <c:v>31.44969999999982</c:v>
                </c:pt>
                <c:pt idx="230">
                  <c:v>31.87679999999999</c:v>
                </c:pt>
                <c:pt idx="231">
                  <c:v>31.87679999999999</c:v>
                </c:pt>
                <c:pt idx="232">
                  <c:v>31.94249999999978</c:v>
                </c:pt>
                <c:pt idx="233">
                  <c:v>31.94249999999978</c:v>
                </c:pt>
                <c:pt idx="234">
                  <c:v>32.0</c:v>
                </c:pt>
                <c:pt idx="235">
                  <c:v>32.0411</c:v>
                </c:pt>
                <c:pt idx="236">
                  <c:v>32.0411</c:v>
                </c:pt>
                <c:pt idx="237">
                  <c:v>32.1396</c:v>
                </c:pt>
                <c:pt idx="238">
                  <c:v>32.1396</c:v>
                </c:pt>
                <c:pt idx="239">
                  <c:v>32.36960000000001</c:v>
                </c:pt>
                <c:pt idx="240">
                  <c:v>32.36960000000001</c:v>
                </c:pt>
                <c:pt idx="241">
                  <c:v>32.5339</c:v>
                </c:pt>
                <c:pt idx="242">
                  <c:v>32.5339</c:v>
                </c:pt>
                <c:pt idx="243">
                  <c:v>32.59960000000001</c:v>
                </c:pt>
                <c:pt idx="244">
                  <c:v>32.59960000000001</c:v>
                </c:pt>
                <c:pt idx="245">
                  <c:v>32.7967000000002</c:v>
                </c:pt>
                <c:pt idx="246">
                  <c:v>32.7967000000002</c:v>
                </c:pt>
                <c:pt idx="247">
                  <c:v>32.8624</c:v>
                </c:pt>
                <c:pt idx="248">
                  <c:v>32.8624</c:v>
                </c:pt>
                <c:pt idx="249">
                  <c:v>32.92810000000018</c:v>
                </c:pt>
                <c:pt idx="250">
                  <c:v>32.92810000000018</c:v>
                </c:pt>
                <c:pt idx="251">
                  <c:v>33.0</c:v>
                </c:pt>
                <c:pt idx="252">
                  <c:v>33.0595</c:v>
                </c:pt>
                <c:pt idx="253">
                  <c:v>33.0595</c:v>
                </c:pt>
                <c:pt idx="254">
                  <c:v>33.2567</c:v>
                </c:pt>
                <c:pt idx="255">
                  <c:v>33.2567</c:v>
                </c:pt>
                <c:pt idx="256">
                  <c:v>33.3881</c:v>
                </c:pt>
                <c:pt idx="257">
                  <c:v>33.3881</c:v>
                </c:pt>
                <c:pt idx="258">
                  <c:v>33.4867</c:v>
                </c:pt>
                <c:pt idx="259">
                  <c:v>33.61810000000001</c:v>
                </c:pt>
                <c:pt idx="260">
                  <c:v>33.61810000000001</c:v>
                </c:pt>
                <c:pt idx="261">
                  <c:v>34.0</c:v>
                </c:pt>
                <c:pt idx="262">
                  <c:v>34.0123</c:v>
                </c:pt>
                <c:pt idx="263">
                  <c:v>34.0123</c:v>
                </c:pt>
                <c:pt idx="264">
                  <c:v>34.1109</c:v>
                </c:pt>
                <c:pt idx="265">
                  <c:v>34.1109</c:v>
                </c:pt>
                <c:pt idx="266">
                  <c:v>34.24230000000018</c:v>
                </c:pt>
                <c:pt idx="267">
                  <c:v>34.24230000000018</c:v>
                </c:pt>
                <c:pt idx="268">
                  <c:v>34.3409</c:v>
                </c:pt>
                <c:pt idx="269">
                  <c:v>34.53800000000001</c:v>
                </c:pt>
                <c:pt idx="270">
                  <c:v>34.57080000000001</c:v>
                </c:pt>
                <c:pt idx="271">
                  <c:v>34.57080000000001</c:v>
                </c:pt>
                <c:pt idx="272">
                  <c:v>34.57080000000001</c:v>
                </c:pt>
                <c:pt idx="273">
                  <c:v>34.6037</c:v>
                </c:pt>
                <c:pt idx="274">
                  <c:v>34.6037</c:v>
                </c:pt>
                <c:pt idx="275">
                  <c:v>34.6037</c:v>
                </c:pt>
                <c:pt idx="276">
                  <c:v>34.66940000000001</c:v>
                </c:pt>
                <c:pt idx="277">
                  <c:v>34.7023000000002</c:v>
                </c:pt>
                <c:pt idx="278">
                  <c:v>34.73510000000023</c:v>
                </c:pt>
                <c:pt idx="279">
                  <c:v>34.8665</c:v>
                </c:pt>
                <c:pt idx="280">
                  <c:v>34.9322</c:v>
                </c:pt>
                <c:pt idx="281">
                  <c:v>34.9979</c:v>
                </c:pt>
                <c:pt idx="282">
                  <c:v>35.0</c:v>
                </c:pt>
                <c:pt idx="283">
                  <c:v>35.03080000000001</c:v>
                </c:pt>
                <c:pt idx="284">
                  <c:v>35.16220000000001</c:v>
                </c:pt>
                <c:pt idx="285">
                  <c:v>35.19510000000025</c:v>
                </c:pt>
                <c:pt idx="286">
                  <c:v>35.22790000000001</c:v>
                </c:pt>
                <c:pt idx="287">
                  <c:v>35.2608</c:v>
                </c:pt>
                <c:pt idx="288">
                  <c:v>35.3265</c:v>
                </c:pt>
                <c:pt idx="289">
                  <c:v>35.4579</c:v>
                </c:pt>
                <c:pt idx="290">
                  <c:v>35.5236</c:v>
                </c:pt>
                <c:pt idx="291">
                  <c:v>35.5893</c:v>
                </c:pt>
                <c:pt idx="292">
                  <c:v>35.5893</c:v>
                </c:pt>
                <c:pt idx="293">
                  <c:v>35.5893</c:v>
                </c:pt>
                <c:pt idx="294">
                  <c:v>35.655</c:v>
                </c:pt>
                <c:pt idx="295">
                  <c:v>35.6879</c:v>
                </c:pt>
                <c:pt idx="296">
                  <c:v>35.6879</c:v>
                </c:pt>
                <c:pt idx="297">
                  <c:v>35.6879</c:v>
                </c:pt>
                <c:pt idx="298">
                  <c:v>35.72070000000018</c:v>
                </c:pt>
                <c:pt idx="299">
                  <c:v>35.72070000000018</c:v>
                </c:pt>
                <c:pt idx="300">
                  <c:v>35.72070000000018</c:v>
                </c:pt>
                <c:pt idx="301">
                  <c:v>35.75360000000001</c:v>
                </c:pt>
                <c:pt idx="302">
                  <c:v>35.7864</c:v>
                </c:pt>
                <c:pt idx="303">
                  <c:v>35.7864</c:v>
                </c:pt>
                <c:pt idx="304">
                  <c:v>35.8522</c:v>
                </c:pt>
                <c:pt idx="305">
                  <c:v>35.88500000000001</c:v>
                </c:pt>
                <c:pt idx="306">
                  <c:v>35.9507</c:v>
                </c:pt>
                <c:pt idx="307">
                  <c:v>36.0</c:v>
                </c:pt>
                <c:pt idx="308">
                  <c:v>36.0164</c:v>
                </c:pt>
                <c:pt idx="309">
                  <c:v>36.0493</c:v>
                </c:pt>
                <c:pt idx="310">
                  <c:v>36.115</c:v>
                </c:pt>
                <c:pt idx="311">
                  <c:v>36.1478</c:v>
                </c:pt>
                <c:pt idx="312">
                  <c:v>36.1807</c:v>
                </c:pt>
                <c:pt idx="313">
                  <c:v>36.2136</c:v>
                </c:pt>
                <c:pt idx="314">
                  <c:v>36.27930000000001</c:v>
                </c:pt>
                <c:pt idx="315">
                  <c:v>36.27930000000001</c:v>
                </c:pt>
                <c:pt idx="316">
                  <c:v>36.27930000000001</c:v>
                </c:pt>
                <c:pt idx="317">
                  <c:v>36.3121</c:v>
                </c:pt>
                <c:pt idx="318">
                  <c:v>36.345</c:v>
                </c:pt>
                <c:pt idx="319">
                  <c:v>36.3778</c:v>
                </c:pt>
                <c:pt idx="320">
                  <c:v>36.4107</c:v>
                </c:pt>
                <c:pt idx="321">
                  <c:v>36.4435</c:v>
                </c:pt>
                <c:pt idx="322">
                  <c:v>36.47640000000001</c:v>
                </c:pt>
                <c:pt idx="323">
                  <c:v>36.47640000000001</c:v>
                </c:pt>
                <c:pt idx="324">
                  <c:v>36.47640000000001</c:v>
                </c:pt>
                <c:pt idx="325">
                  <c:v>36.54210000000001</c:v>
                </c:pt>
                <c:pt idx="326">
                  <c:v>36.5749</c:v>
                </c:pt>
                <c:pt idx="327">
                  <c:v>36.6078</c:v>
                </c:pt>
                <c:pt idx="328">
                  <c:v>36.6407</c:v>
                </c:pt>
                <c:pt idx="329">
                  <c:v>36.67350000000001</c:v>
                </c:pt>
                <c:pt idx="330">
                  <c:v>36.7064</c:v>
                </c:pt>
                <c:pt idx="331">
                  <c:v>36.7064</c:v>
                </c:pt>
                <c:pt idx="332">
                  <c:v>36.7064</c:v>
                </c:pt>
                <c:pt idx="333">
                  <c:v>36.73920000000001</c:v>
                </c:pt>
                <c:pt idx="334">
                  <c:v>36.77210000000021</c:v>
                </c:pt>
                <c:pt idx="335">
                  <c:v>36.8049</c:v>
                </c:pt>
                <c:pt idx="336">
                  <c:v>36.8378</c:v>
                </c:pt>
                <c:pt idx="337">
                  <c:v>36.8378</c:v>
                </c:pt>
                <c:pt idx="338">
                  <c:v>36.8378</c:v>
                </c:pt>
                <c:pt idx="339">
                  <c:v>36.9035</c:v>
                </c:pt>
                <c:pt idx="340">
                  <c:v>36.9363</c:v>
                </c:pt>
                <c:pt idx="341">
                  <c:v>36.9692</c:v>
                </c:pt>
                <c:pt idx="342">
                  <c:v>36.9692</c:v>
                </c:pt>
                <c:pt idx="343">
                  <c:v>36.9692</c:v>
                </c:pt>
                <c:pt idx="344">
                  <c:v>37.0</c:v>
                </c:pt>
                <c:pt idx="345">
                  <c:v>37.00210000000001</c:v>
                </c:pt>
                <c:pt idx="346">
                  <c:v>37.0349</c:v>
                </c:pt>
                <c:pt idx="347">
                  <c:v>37.06780000000001</c:v>
                </c:pt>
                <c:pt idx="348">
                  <c:v>37.1006</c:v>
                </c:pt>
                <c:pt idx="349">
                  <c:v>37.13350000000001</c:v>
                </c:pt>
                <c:pt idx="350">
                  <c:v>37.16630000000011</c:v>
                </c:pt>
                <c:pt idx="351">
                  <c:v>37.16630000000011</c:v>
                </c:pt>
                <c:pt idx="352">
                  <c:v>37.16630000000011</c:v>
                </c:pt>
                <c:pt idx="353">
                  <c:v>37.19920000000001</c:v>
                </c:pt>
                <c:pt idx="354">
                  <c:v>37.23200000000006</c:v>
                </c:pt>
                <c:pt idx="355">
                  <c:v>37.23200000000006</c:v>
                </c:pt>
                <c:pt idx="356">
                  <c:v>37.23200000000006</c:v>
                </c:pt>
                <c:pt idx="357">
                  <c:v>37.26490000000001</c:v>
                </c:pt>
                <c:pt idx="358">
                  <c:v>37.29770000000001</c:v>
                </c:pt>
                <c:pt idx="359">
                  <c:v>37.3306</c:v>
                </c:pt>
                <c:pt idx="360">
                  <c:v>37.3306</c:v>
                </c:pt>
                <c:pt idx="361">
                  <c:v>37.3306</c:v>
                </c:pt>
                <c:pt idx="362">
                  <c:v>37.36340000000001</c:v>
                </c:pt>
                <c:pt idx="363">
                  <c:v>37.39630000000001</c:v>
                </c:pt>
                <c:pt idx="364">
                  <c:v>37.4292</c:v>
                </c:pt>
                <c:pt idx="365">
                  <c:v>37.462</c:v>
                </c:pt>
                <c:pt idx="366">
                  <c:v>37.462</c:v>
                </c:pt>
                <c:pt idx="367">
                  <c:v>37.462</c:v>
                </c:pt>
                <c:pt idx="368">
                  <c:v>37.4949</c:v>
                </c:pt>
                <c:pt idx="369">
                  <c:v>37.5277</c:v>
                </c:pt>
                <c:pt idx="370">
                  <c:v>37.5606</c:v>
                </c:pt>
                <c:pt idx="371">
                  <c:v>37.69200000000018</c:v>
                </c:pt>
                <c:pt idx="372">
                  <c:v>37.69200000000018</c:v>
                </c:pt>
                <c:pt idx="373">
                  <c:v>37.7577</c:v>
                </c:pt>
                <c:pt idx="374">
                  <c:v>37.7577</c:v>
                </c:pt>
                <c:pt idx="375">
                  <c:v>37.79060000000001</c:v>
                </c:pt>
                <c:pt idx="376">
                  <c:v>37.8563</c:v>
                </c:pt>
                <c:pt idx="377">
                  <c:v>37.9548</c:v>
                </c:pt>
                <c:pt idx="378">
                  <c:v>37.9877</c:v>
                </c:pt>
                <c:pt idx="379">
                  <c:v>37.9877</c:v>
                </c:pt>
                <c:pt idx="380">
                  <c:v>38.0</c:v>
                </c:pt>
                <c:pt idx="381">
                  <c:v>38.0534</c:v>
                </c:pt>
                <c:pt idx="382">
                  <c:v>38.08620000000001</c:v>
                </c:pt>
                <c:pt idx="383">
                  <c:v>38.1191</c:v>
                </c:pt>
                <c:pt idx="384">
                  <c:v>38.2505</c:v>
                </c:pt>
                <c:pt idx="385">
                  <c:v>38.2834</c:v>
                </c:pt>
                <c:pt idx="386">
                  <c:v>38.38189999999999</c:v>
                </c:pt>
                <c:pt idx="387">
                  <c:v>38.38189999999999</c:v>
                </c:pt>
                <c:pt idx="388">
                  <c:v>38.4148</c:v>
                </c:pt>
                <c:pt idx="389">
                  <c:v>38.4476</c:v>
                </c:pt>
                <c:pt idx="390">
                  <c:v>38.4805</c:v>
                </c:pt>
                <c:pt idx="391">
                  <c:v>38.67760000000001</c:v>
                </c:pt>
                <c:pt idx="392">
                  <c:v>39.0</c:v>
                </c:pt>
                <c:pt idx="393">
                  <c:v>39.0062</c:v>
                </c:pt>
                <c:pt idx="394">
                  <c:v>39.0062</c:v>
                </c:pt>
                <c:pt idx="395">
                  <c:v>39.1047</c:v>
                </c:pt>
                <c:pt idx="396">
                  <c:v>39.1704</c:v>
                </c:pt>
                <c:pt idx="397">
                  <c:v>39.3347</c:v>
                </c:pt>
                <c:pt idx="398">
                  <c:v>39.3347</c:v>
                </c:pt>
                <c:pt idx="399">
                  <c:v>39.3347</c:v>
                </c:pt>
                <c:pt idx="400">
                  <c:v>39.3676</c:v>
                </c:pt>
                <c:pt idx="401">
                  <c:v>39.4333</c:v>
                </c:pt>
                <c:pt idx="402">
                  <c:v>39.5318</c:v>
                </c:pt>
                <c:pt idx="403">
                  <c:v>39.72900000000001</c:v>
                </c:pt>
                <c:pt idx="404">
                  <c:v>39.72900000000001</c:v>
                </c:pt>
                <c:pt idx="405">
                  <c:v>39.86040000000001</c:v>
                </c:pt>
                <c:pt idx="406">
                  <c:v>40.0</c:v>
                </c:pt>
                <c:pt idx="407">
                  <c:v>40.0246</c:v>
                </c:pt>
                <c:pt idx="408">
                  <c:v>40.0246</c:v>
                </c:pt>
                <c:pt idx="409">
                  <c:v>40.0246</c:v>
                </c:pt>
                <c:pt idx="410">
                  <c:v>40.0575</c:v>
                </c:pt>
                <c:pt idx="411">
                  <c:v>40.1561</c:v>
                </c:pt>
                <c:pt idx="412">
                  <c:v>40.3532</c:v>
                </c:pt>
                <c:pt idx="413">
                  <c:v>40.3532</c:v>
                </c:pt>
                <c:pt idx="414">
                  <c:v>40.58320000000001</c:v>
                </c:pt>
                <c:pt idx="415">
                  <c:v>40.74740000000001</c:v>
                </c:pt>
                <c:pt idx="416">
                  <c:v>40.8131</c:v>
                </c:pt>
                <c:pt idx="417">
                  <c:v>41.0</c:v>
                </c:pt>
                <c:pt idx="418">
                  <c:v>41.0431</c:v>
                </c:pt>
                <c:pt idx="419">
                  <c:v>41.2074</c:v>
                </c:pt>
                <c:pt idx="420">
                  <c:v>41.306</c:v>
                </c:pt>
                <c:pt idx="421">
                  <c:v>42.0</c:v>
                </c:pt>
                <c:pt idx="422">
                  <c:v>42.09450000000001</c:v>
                </c:pt>
                <c:pt idx="423">
                  <c:v>42.09450000000001</c:v>
                </c:pt>
                <c:pt idx="424">
                  <c:v>42.3573</c:v>
                </c:pt>
                <c:pt idx="425">
                  <c:v>42.62010000000018</c:v>
                </c:pt>
                <c:pt idx="426">
                  <c:v>42.6858</c:v>
                </c:pt>
                <c:pt idx="427">
                  <c:v>42.9158</c:v>
                </c:pt>
                <c:pt idx="428">
                  <c:v>42.9158</c:v>
                </c:pt>
                <c:pt idx="429">
                  <c:v>42.9487</c:v>
                </c:pt>
                <c:pt idx="430">
                  <c:v>42.9487</c:v>
                </c:pt>
                <c:pt idx="431">
                  <c:v>43.0</c:v>
                </c:pt>
              </c:numCache>
            </c:numRef>
          </c:xVal>
          <c:yVal>
            <c:numRef>
              <c:f>'Starting at 1 Year'!$M$3:$M$434</c:f>
              <c:numCache>
                <c:formatCode>General</c:formatCode>
                <c:ptCount val="43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0.0042</c:v>
                </c:pt>
                <c:pt idx="7">
                  <c:v>0.0042</c:v>
                </c:pt>
                <c:pt idx="8">
                  <c:v>0.0085</c:v>
                </c:pt>
                <c:pt idx="9">
                  <c:v>0.0085</c:v>
                </c:pt>
                <c:pt idx="10">
                  <c:v>0.0085</c:v>
                </c:pt>
                <c:pt idx="11">
                  <c:v>0.0085</c:v>
                </c:pt>
                <c:pt idx="12">
                  <c:v>0.0085</c:v>
                </c:pt>
                <c:pt idx="13">
                  <c:v>0.0127</c:v>
                </c:pt>
                <c:pt idx="14">
                  <c:v>0.0127</c:v>
                </c:pt>
                <c:pt idx="15">
                  <c:v>0.0127</c:v>
                </c:pt>
                <c:pt idx="16">
                  <c:v>0.0127</c:v>
                </c:pt>
                <c:pt idx="17">
                  <c:v>0.0127</c:v>
                </c:pt>
                <c:pt idx="18">
                  <c:v>0.0127</c:v>
                </c:pt>
                <c:pt idx="19">
                  <c:v>0.0127</c:v>
                </c:pt>
                <c:pt idx="20">
                  <c:v>0.0127</c:v>
                </c:pt>
                <c:pt idx="21">
                  <c:v>0.0127</c:v>
                </c:pt>
                <c:pt idx="22">
                  <c:v>0.0127</c:v>
                </c:pt>
                <c:pt idx="23">
                  <c:v>0.0127</c:v>
                </c:pt>
                <c:pt idx="24">
                  <c:v>0.0127</c:v>
                </c:pt>
                <c:pt idx="25">
                  <c:v>0.0169</c:v>
                </c:pt>
                <c:pt idx="26">
                  <c:v>0.0169</c:v>
                </c:pt>
                <c:pt idx="27">
                  <c:v>0.0169</c:v>
                </c:pt>
                <c:pt idx="28">
                  <c:v>0.0212</c:v>
                </c:pt>
                <c:pt idx="29">
                  <c:v>0.0212</c:v>
                </c:pt>
                <c:pt idx="30">
                  <c:v>0.0255</c:v>
                </c:pt>
                <c:pt idx="31">
                  <c:v>0.0255</c:v>
                </c:pt>
                <c:pt idx="32">
                  <c:v>0.0255</c:v>
                </c:pt>
                <c:pt idx="33">
                  <c:v>0.0255</c:v>
                </c:pt>
                <c:pt idx="34">
                  <c:v>0.0255</c:v>
                </c:pt>
                <c:pt idx="35">
                  <c:v>0.0255</c:v>
                </c:pt>
                <c:pt idx="36">
                  <c:v>0.0255</c:v>
                </c:pt>
                <c:pt idx="37">
                  <c:v>0.0255</c:v>
                </c:pt>
                <c:pt idx="38">
                  <c:v>0.0255</c:v>
                </c:pt>
                <c:pt idx="39">
                  <c:v>0.0297</c:v>
                </c:pt>
                <c:pt idx="40">
                  <c:v>0.0297</c:v>
                </c:pt>
                <c:pt idx="41">
                  <c:v>0.0297</c:v>
                </c:pt>
                <c:pt idx="42">
                  <c:v>0.0297</c:v>
                </c:pt>
                <c:pt idx="43">
                  <c:v>0.0297</c:v>
                </c:pt>
                <c:pt idx="44">
                  <c:v>0.034</c:v>
                </c:pt>
                <c:pt idx="45">
                  <c:v>0.034</c:v>
                </c:pt>
                <c:pt idx="46">
                  <c:v>0.034</c:v>
                </c:pt>
                <c:pt idx="47">
                  <c:v>0.034</c:v>
                </c:pt>
                <c:pt idx="48">
                  <c:v>0.0382</c:v>
                </c:pt>
                <c:pt idx="49">
                  <c:v>0.0382</c:v>
                </c:pt>
                <c:pt idx="50">
                  <c:v>0.0382</c:v>
                </c:pt>
                <c:pt idx="51">
                  <c:v>0.0382</c:v>
                </c:pt>
                <c:pt idx="52">
                  <c:v>0.0382</c:v>
                </c:pt>
                <c:pt idx="53">
                  <c:v>0.0382</c:v>
                </c:pt>
                <c:pt idx="54">
                  <c:v>0.0382</c:v>
                </c:pt>
                <c:pt idx="55">
                  <c:v>0.0382</c:v>
                </c:pt>
                <c:pt idx="56">
                  <c:v>0.0382</c:v>
                </c:pt>
                <c:pt idx="57">
                  <c:v>0.0425</c:v>
                </c:pt>
                <c:pt idx="58">
                  <c:v>0.0425</c:v>
                </c:pt>
                <c:pt idx="59">
                  <c:v>0.0425</c:v>
                </c:pt>
                <c:pt idx="60">
                  <c:v>0.0425</c:v>
                </c:pt>
                <c:pt idx="61">
                  <c:v>0.0467</c:v>
                </c:pt>
                <c:pt idx="62">
                  <c:v>0.0467</c:v>
                </c:pt>
                <c:pt idx="63">
                  <c:v>0.051</c:v>
                </c:pt>
                <c:pt idx="64">
                  <c:v>0.051</c:v>
                </c:pt>
                <c:pt idx="65">
                  <c:v>0.051</c:v>
                </c:pt>
                <c:pt idx="66">
                  <c:v>0.051</c:v>
                </c:pt>
                <c:pt idx="67">
                  <c:v>0.051</c:v>
                </c:pt>
                <c:pt idx="68">
                  <c:v>0.0552</c:v>
                </c:pt>
                <c:pt idx="69">
                  <c:v>0.0552</c:v>
                </c:pt>
                <c:pt idx="70">
                  <c:v>0.0595</c:v>
                </c:pt>
                <c:pt idx="71">
                  <c:v>0.0595</c:v>
                </c:pt>
                <c:pt idx="72">
                  <c:v>0.0595</c:v>
                </c:pt>
                <c:pt idx="73">
                  <c:v>0.068</c:v>
                </c:pt>
                <c:pt idx="74">
                  <c:v>0.068</c:v>
                </c:pt>
                <c:pt idx="75">
                  <c:v>0.068</c:v>
                </c:pt>
                <c:pt idx="76">
                  <c:v>0.068</c:v>
                </c:pt>
                <c:pt idx="77">
                  <c:v>0.068</c:v>
                </c:pt>
                <c:pt idx="78">
                  <c:v>0.068</c:v>
                </c:pt>
                <c:pt idx="79">
                  <c:v>0.068</c:v>
                </c:pt>
                <c:pt idx="80">
                  <c:v>0.068</c:v>
                </c:pt>
                <c:pt idx="81">
                  <c:v>0.068</c:v>
                </c:pt>
                <c:pt idx="82">
                  <c:v>0.068</c:v>
                </c:pt>
                <c:pt idx="83">
                  <c:v>0.0723000000000001</c:v>
                </c:pt>
                <c:pt idx="84">
                  <c:v>0.0723000000000001</c:v>
                </c:pt>
                <c:pt idx="85">
                  <c:v>0.0723000000000001</c:v>
                </c:pt>
                <c:pt idx="86">
                  <c:v>0.0723000000000001</c:v>
                </c:pt>
                <c:pt idx="87">
                  <c:v>0.0723000000000001</c:v>
                </c:pt>
                <c:pt idx="88">
                  <c:v>0.0765</c:v>
                </c:pt>
                <c:pt idx="89">
                  <c:v>0.0765</c:v>
                </c:pt>
                <c:pt idx="90">
                  <c:v>0.0765</c:v>
                </c:pt>
                <c:pt idx="91">
                  <c:v>0.0765</c:v>
                </c:pt>
                <c:pt idx="92">
                  <c:v>0.0808</c:v>
                </c:pt>
                <c:pt idx="93">
                  <c:v>0.0808</c:v>
                </c:pt>
                <c:pt idx="94">
                  <c:v>0.0808</c:v>
                </c:pt>
                <c:pt idx="95">
                  <c:v>0.0808</c:v>
                </c:pt>
                <c:pt idx="96">
                  <c:v>0.0808</c:v>
                </c:pt>
                <c:pt idx="97">
                  <c:v>0.0808</c:v>
                </c:pt>
                <c:pt idx="98">
                  <c:v>0.0808</c:v>
                </c:pt>
                <c:pt idx="99">
                  <c:v>0.0808</c:v>
                </c:pt>
                <c:pt idx="100">
                  <c:v>0.0808</c:v>
                </c:pt>
                <c:pt idx="101">
                  <c:v>0.0808</c:v>
                </c:pt>
                <c:pt idx="102">
                  <c:v>0.0808</c:v>
                </c:pt>
                <c:pt idx="103">
                  <c:v>0.0808</c:v>
                </c:pt>
                <c:pt idx="104">
                  <c:v>0.085</c:v>
                </c:pt>
                <c:pt idx="105">
                  <c:v>0.085</c:v>
                </c:pt>
                <c:pt idx="106">
                  <c:v>0.085</c:v>
                </c:pt>
                <c:pt idx="107">
                  <c:v>0.085</c:v>
                </c:pt>
                <c:pt idx="108">
                  <c:v>0.0893</c:v>
                </c:pt>
                <c:pt idx="109">
                  <c:v>0.0893</c:v>
                </c:pt>
                <c:pt idx="110">
                  <c:v>0.0893</c:v>
                </c:pt>
                <c:pt idx="111">
                  <c:v>0.0936000000000003</c:v>
                </c:pt>
                <c:pt idx="112">
                  <c:v>0.0936000000000003</c:v>
                </c:pt>
                <c:pt idx="113">
                  <c:v>0.0979</c:v>
                </c:pt>
                <c:pt idx="114">
                  <c:v>0.0979</c:v>
                </c:pt>
                <c:pt idx="115">
                  <c:v>0.0979</c:v>
                </c:pt>
                <c:pt idx="116">
                  <c:v>0.0979</c:v>
                </c:pt>
                <c:pt idx="117">
                  <c:v>0.0979</c:v>
                </c:pt>
                <c:pt idx="118">
                  <c:v>0.0979</c:v>
                </c:pt>
                <c:pt idx="119">
                  <c:v>0.0979</c:v>
                </c:pt>
                <c:pt idx="120">
                  <c:v>0.0979</c:v>
                </c:pt>
                <c:pt idx="121">
                  <c:v>0.0979</c:v>
                </c:pt>
                <c:pt idx="122">
                  <c:v>0.1022</c:v>
                </c:pt>
                <c:pt idx="123">
                  <c:v>0.1022</c:v>
                </c:pt>
                <c:pt idx="124">
                  <c:v>0.1022</c:v>
                </c:pt>
                <c:pt idx="125">
                  <c:v>0.1022</c:v>
                </c:pt>
                <c:pt idx="126">
                  <c:v>0.1067</c:v>
                </c:pt>
                <c:pt idx="127">
                  <c:v>0.1067</c:v>
                </c:pt>
                <c:pt idx="128">
                  <c:v>0.1067</c:v>
                </c:pt>
                <c:pt idx="129">
                  <c:v>0.1067</c:v>
                </c:pt>
                <c:pt idx="130">
                  <c:v>0.1067</c:v>
                </c:pt>
                <c:pt idx="131">
                  <c:v>0.1067</c:v>
                </c:pt>
                <c:pt idx="132">
                  <c:v>0.1067</c:v>
                </c:pt>
                <c:pt idx="133">
                  <c:v>0.1067</c:v>
                </c:pt>
                <c:pt idx="134">
                  <c:v>0.1111</c:v>
                </c:pt>
                <c:pt idx="135">
                  <c:v>0.1111</c:v>
                </c:pt>
                <c:pt idx="136">
                  <c:v>0.1111</c:v>
                </c:pt>
                <c:pt idx="137">
                  <c:v>0.1111</c:v>
                </c:pt>
                <c:pt idx="138">
                  <c:v>0.1111</c:v>
                </c:pt>
                <c:pt idx="139">
                  <c:v>0.1111</c:v>
                </c:pt>
                <c:pt idx="140">
                  <c:v>0.1111</c:v>
                </c:pt>
                <c:pt idx="141">
                  <c:v>0.1111</c:v>
                </c:pt>
                <c:pt idx="142">
                  <c:v>0.1111</c:v>
                </c:pt>
                <c:pt idx="143">
                  <c:v>0.1111</c:v>
                </c:pt>
                <c:pt idx="144">
                  <c:v>0.1111</c:v>
                </c:pt>
                <c:pt idx="145">
                  <c:v>0.1111</c:v>
                </c:pt>
                <c:pt idx="146">
                  <c:v>0.1111</c:v>
                </c:pt>
                <c:pt idx="147">
                  <c:v>0.1157</c:v>
                </c:pt>
                <c:pt idx="148">
                  <c:v>0.1157</c:v>
                </c:pt>
                <c:pt idx="149">
                  <c:v>0.1157</c:v>
                </c:pt>
                <c:pt idx="150">
                  <c:v>0.1157</c:v>
                </c:pt>
                <c:pt idx="151">
                  <c:v>0.1157</c:v>
                </c:pt>
                <c:pt idx="152">
                  <c:v>0.1157</c:v>
                </c:pt>
                <c:pt idx="153">
                  <c:v>0.1157</c:v>
                </c:pt>
                <c:pt idx="154">
                  <c:v>0.1157</c:v>
                </c:pt>
                <c:pt idx="155">
                  <c:v>0.1157</c:v>
                </c:pt>
                <c:pt idx="156">
                  <c:v>0.1203</c:v>
                </c:pt>
                <c:pt idx="157">
                  <c:v>0.1203</c:v>
                </c:pt>
                <c:pt idx="158">
                  <c:v>0.1203</c:v>
                </c:pt>
                <c:pt idx="159">
                  <c:v>0.1203</c:v>
                </c:pt>
                <c:pt idx="160">
                  <c:v>0.125</c:v>
                </c:pt>
                <c:pt idx="161">
                  <c:v>0.125</c:v>
                </c:pt>
                <c:pt idx="162">
                  <c:v>0.125</c:v>
                </c:pt>
                <c:pt idx="163">
                  <c:v>0.125</c:v>
                </c:pt>
                <c:pt idx="164">
                  <c:v>0.125</c:v>
                </c:pt>
                <c:pt idx="165">
                  <c:v>0.125</c:v>
                </c:pt>
                <c:pt idx="166">
                  <c:v>0.125</c:v>
                </c:pt>
                <c:pt idx="167">
                  <c:v>0.1297</c:v>
                </c:pt>
                <c:pt idx="168">
                  <c:v>0.1297</c:v>
                </c:pt>
                <c:pt idx="169">
                  <c:v>0.1297</c:v>
                </c:pt>
                <c:pt idx="170">
                  <c:v>0.1297</c:v>
                </c:pt>
                <c:pt idx="171">
                  <c:v>0.1297</c:v>
                </c:pt>
                <c:pt idx="172">
                  <c:v>0.1297</c:v>
                </c:pt>
                <c:pt idx="173">
                  <c:v>0.1297</c:v>
                </c:pt>
                <c:pt idx="174">
                  <c:v>0.1344</c:v>
                </c:pt>
                <c:pt idx="175">
                  <c:v>0.1344</c:v>
                </c:pt>
                <c:pt idx="176">
                  <c:v>0.1391</c:v>
                </c:pt>
                <c:pt idx="177">
                  <c:v>0.1391</c:v>
                </c:pt>
                <c:pt idx="178">
                  <c:v>0.1391</c:v>
                </c:pt>
                <c:pt idx="179">
                  <c:v>0.1391</c:v>
                </c:pt>
                <c:pt idx="180">
                  <c:v>0.1391</c:v>
                </c:pt>
                <c:pt idx="181">
                  <c:v>0.1391</c:v>
                </c:pt>
                <c:pt idx="182">
                  <c:v>0.1391</c:v>
                </c:pt>
                <c:pt idx="183">
                  <c:v>0.1391</c:v>
                </c:pt>
                <c:pt idx="184">
                  <c:v>0.1391</c:v>
                </c:pt>
                <c:pt idx="185">
                  <c:v>0.1391</c:v>
                </c:pt>
                <c:pt idx="186">
                  <c:v>0.1391</c:v>
                </c:pt>
                <c:pt idx="187">
                  <c:v>0.1391</c:v>
                </c:pt>
                <c:pt idx="188">
                  <c:v>0.1391</c:v>
                </c:pt>
                <c:pt idx="189">
                  <c:v>0.1391</c:v>
                </c:pt>
                <c:pt idx="190">
                  <c:v>0.1391</c:v>
                </c:pt>
                <c:pt idx="191">
                  <c:v>0.1391</c:v>
                </c:pt>
                <c:pt idx="192">
                  <c:v>0.1391</c:v>
                </c:pt>
                <c:pt idx="193">
                  <c:v>0.1439</c:v>
                </c:pt>
                <c:pt idx="194">
                  <c:v>0.1439</c:v>
                </c:pt>
                <c:pt idx="195">
                  <c:v>0.1487</c:v>
                </c:pt>
                <c:pt idx="196">
                  <c:v>0.1487</c:v>
                </c:pt>
                <c:pt idx="197">
                  <c:v>0.1487</c:v>
                </c:pt>
                <c:pt idx="198">
                  <c:v>0.153400000000001</c:v>
                </c:pt>
                <c:pt idx="199">
                  <c:v>0.153400000000001</c:v>
                </c:pt>
                <c:pt idx="200">
                  <c:v>0.153400000000001</c:v>
                </c:pt>
                <c:pt idx="201">
                  <c:v>0.153400000000001</c:v>
                </c:pt>
                <c:pt idx="202">
                  <c:v>0.158200000000001</c:v>
                </c:pt>
                <c:pt idx="203">
                  <c:v>0.158200000000001</c:v>
                </c:pt>
                <c:pt idx="204">
                  <c:v>0.158200000000001</c:v>
                </c:pt>
                <c:pt idx="205">
                  <c:v>0.163</c:v>
                </c:pt>
                <c:pt idx="206">
                  <c:v>0.163</c:v>
                </c:pt>
                <c:pt idx="207">
                  <c:v>0.163</c:v>
                </c:pt>
                <c:pt idx="208">
                  <c:v>0.163</c:v>
                </c:pt>
                <c:pt idx="209">
                  <c:v>0.163</c:v>
                </c:pt>
                <c:pt idx="210">
                  <c:v>0.163</c:v>
                </c:pt>
                <c:pt idx="211">
                  <c:v>0.1678</c:v>
                </c:pt>
                <c:pt idx="212">
                  <c:v>0.1678</c:v>
                </c:pt>
                <c:pt idx="213">
                  <c:v>0.1678</c:v>
                </c:pt>
                <c:pt idx="214">
                  <c:v>0.1726</c:v>
                </c:pt>
                <c:pt idx="215">
                  <c:v>0.1726</c:v>
                </c:pt>
                <c:pt idx="216">
                  <c:v>0.177400000000001</c:v>
                </c:pt>
                <c:pt idx="217">
                  <c:v>0.177400000000001</c:v>
                </c:pt>
                <c:pt idx="218">
                  <c:v>0.1821</c:v>
                </c:pt>
                <c:pt idx="219">
                  <c:v>0.1821</c:v>
                </c:pt>
                <c:pt idx="220">
                  <c:v>0.186900000000001</c:v>
                </c:pt>
                <c:pt idx="221">
                  <c:v>0.186900000000001</c:v>
                </c:pt>
                <c:pt idx="222">
                  <c:v>0.186900000000001</c:v>
                </c:pt>
                <c:pt idx="223">
                  <c:v>0.186900000000001</c:v>
                </c:pt>
                <c:pt idx="224">
                  <c:v>0.186900000000001</c:v>
                </c:pt>
                <c:pt idx="225">
                  <c:v>0.186900000000001</c:v>
                </c:pt>
                <c:pt idx="226">
                  <c:v>0.186900000000001</c:v>
                </c:pt>
                <c:pt idx="227">
                  <c:v>0.1917</c:v>
                </c:pt>
                <c:pt idx="228">
                  <c:v>0.1917</c:v>
                </c:pt>
                <c:pt idx="229">
                  <c:v>0.1965</c:v>
                </c:pt>
                <c:pt idx="230">
                  <c:v>0.1965</c:v>
                </c:pt>
                <c:pt idx="231">
                  <c:v>0.2013</c:v>
                </c:pt>
                <c:pt idx="232">
                  <c:v>0.2013</c:v>
                </c:pt>
                <c:pt idx="233">
                  <c:v>0.206</c:v>
                </c:pt>
                <c:pt idx="234">
                  <c:v>0.206</c:v>
                </c:pt>
                <c:pt idx="235">
                  <c:v>0.206</c:v>
                </c:pt>
                <c:pt idx="236">
                  <c:v>0.206</c:v>
                </c:pt>
                <c:pt idx="237">
                  <c:v>0.206</c:v>
                </c:pt>
                <c:pt idx="238">
                  <c:v>0.206</c:v>
                </c:pt>
                <c:pt idx="239">
                  <c:v>0.206</c:v>
                </c:pt>
                <c:pt idx="240">
                  <c:v>0.2108</c:v>
                </c:pt>
                <c:pt idx="241">
                  <c:v>0.2108</c:v>
                </c:pt>
                <c:pt idx="242">
                  <c:v>0.2108</c:v>
                </c:pt>
                <c:pt idx="243">
                  <c:v>0.2108</c:v>
                </c:pt>
                <c:pt idx="244">
                  <c:v>0.2108</c:v>
                </c:pt>
                <c:pt idx="245">
                  <c:v>0.2108</c:v>
                </c:pt>
                <c:pt idx="246">
                  <c:v>0.2156</c:v>
                </c:pt>
                <c:pt idx="247">
                  <c:v>0.2156</c:v>
                </c:pt>
                <c:pt idx="248">
                  <c:v>0.2204</c:v>
                </c:pt>
                <c:pt idx="249">
                  <c:v>0.2204</c:v>
                </c:pt>
                <c:pt idx="250">
                  <c:v>0.2204</c:v>
                </c:pt>
                <c:pt idx="251">
                  <c:v>0.2204</c:v>
                </c:pt>
                <c:pt idx="252">
                  <c:v>0.2204</c:v>
                </c:pt>
                <c:pt idx="253">
                  <c:v>0.2204</c:v>
                </c:pt>
                <c:pt idx="254">
                  <c:v>0.2204</c:v>
                </c:pt>
                <c:pt idx="255">
                  <c:v>0.2204</c:v>
                </c:pt>
                <c:pt idx="256">
                  <c:v>0.2204</c:v>
                </c:pt>
                <c:pt idx="257">
                  <c:v>0.2204</c:v>
                </c:pt>
                <c:pt idx="258">
                  <c:v>0.2204</c:v>
                </c:pt>
                <c:pt idx="259">
                  <c:v>0.2204</c:v>
                </c:pt>
                <c:pt idx="260">
                  <c:v>0.2204</c:v>
                </c:pt>
                <c:pt idx="261">
                  <c:v>0.2204</c:v>
                </c:pt>
                <c:pt idx="262">
                  <c:v>0.2204</c:v>
                </c:pt>
                <c:pt idx="263">
                  <c:v>0.2204</c:v>
                </c:pt>
                <c:pt idx="264">
                  <c:v>0.2204</c:v>
                </c:pt>
                <c:pt idx="265">
                  <c:v>0.2252</c:v>
                </c:pt>
                <c:pt idx="266">
                  <c:v>0.2252</c:v>
                </c:pt>
                <c:pt idx="267">
                  <c:v>0.2252</c:v>
                </c:pt>
                <c:pt idx="268">
                  <c:v>0.2252</c:v>
                </c:pt>
                <c:pt idx="269">
                  <c:v>0.2252</c:v>
                </c:pt>
                <c:pt idx="270">
                  <c:v>0.2252</c:v>
                </c:pt>
                <c:pt idx="271">
                  <c:v>0.23</c:v>
                </c:pt>
                <c:pt idx="272">
                  <c:v>0.23</c:v>
                </c:pt>
                <c:pt idx="273">
                  <c:v>0.23</c:v>
                </c:pt>
                <c:pt idx="274">
                  <c:v>0.2348</c:v>
                </c:pt>
                <c:pt idx="275">
                  <c:v>0.2348</c:v>
                </c:pt>
                <c:pt idx="276">
                  <c:v>0.2348</c:v>
                </c:pt>
                <c:pt idx="277">
                  <c:v>0.2348</c:v>
                </c:pt>
                <c:pt idx="278">
                  <c:v>0.2348</c:v>
                </c:pt>
                <c:pt idx="279">
                  <c:v>0.2348</c:v>
                </c:pt>
                <c:pt idx="280">
                  <c:v>0.2348</c:v>
                </c:pt>
                <c:pt idx="281">
                  <c:v>0.2348</c:v>
                </c:pt>
                <c:pt idx="282">
                  <c:v>0.2348</c:v>
                </c:pt>
                <c:pt idx="283">
                  <c:v>0.2348</c:v>
                </c:pt>
                <c:pt idx="284">
                  <c:v>0.2348</c:v>
                </c:pt>
                <c:pt idx="285">
                  <c:v>0.2348</c:v>
                </c:pt>
                <c:pt idx="286">
                  <c:v>0.2348</c:v>
                </c:pt>
                <c:pt idx="287">
                  <c:v>0.2348</c:v>
                </c:pt>
                <c:pt idx="288">
                  <c:v>0.2348</c:v>
                </c:pt>
                <c:pt idx="289">
                  <c:v>0.2348</c:v>
                </c:pt>
                <c:pt idx="290">
                  <c:v>0.2348</c:v>
                </c:pt>
                <c:pt idx="291">
                  <c:v>0.2348</c:v>
                </c:pt>
                <c:pt idx="292">
                  <c:v>0.2348</c:v>
                </c:pt>
                <c:pt idx="293">
                  <c:v>0.2348</c:v>
                </c:pt>
                <c:pt idx="294">
                  <c:v>0.2348</c:v>
                </c:pt>
                <c:pt idx="295">
                  <c:v>0.2348</c:v>
                </c:pt>
                <c:pt idx="296">
                  <c:v>0.2348</c:v>
                </c:pt>
                <c:pt idx="297">
                  <c:v>0.2348</c:v>
                </c:pt>
                <c:pt idx="298">
                  <c:v>0.2348</c:v>
                </c:pt>
                <c:pt idx="299">
                  <c:v>0.24</c:v>
                </c:pt>
                <c:pt idx="300">
                  <c:v>0.24</c:v>
                </c:pt>
                <c:pt idx="301">
                  <c:v>0.24</c:v>
                </c:pt>
                <c:pt idx="302">
                  <c:v>0.24</c:v>
                </c:pt>
                <c:pt idx="303">
                  <c:v>0.245200000000001</c:v>
                </c:pt>
                <c:pt idx="304">
                  <c:v>0.245200000000001</c:v>
                </c:pt>
                <c:pt idx="305">
                  <c:v>0.245200000000001</c:v>
                </c:pt>
                <c:pt idx="306">
                  <c:v>0.245200000000001</c:v>
                </c:pt>
                <c:pt idx="307">
                  <c:v>0.245200000000001</c:v>
                </c:pt>
                <c:pt idx="308">
                  <c:v>0.245200000000001</c:v>
                </c:pt>
                <c:pt idx="309">
                  <c:v>0.245200000000001</c:v>
                </c:pt>
                <c:pt idx="310">
                  <c:v>0.245200000000001</c:v>
                </c:pt>
                <c:pt idx="311">
                  <c:v>0.245200000000001</c:v>
                </c:pt>
                <c:pt idx="312">
                  <c:v>0.245200000000001</c:v>
                </c:pt>
                <c:pt idx="313">
                  <c:v>0.245200000000001</c:v>
                </c:pt>
                <c:pt idx="314">
                  <c:v>0.245200000000001</c:v>
                </c:pt>
                <c:pt idx="315">
                  <c:v>0.2506</c:v>
                </c:pt>
                <c:pt idx="316">
                  <c:v>0.2506</c:v>
                </c:pt>
                <c:pt idx="317">
                  <c:v>0.2506</c:v>
                </c:pt>
                <c:pt idx="318">
                  <c:v>0.2506</c:v>
                </c:pt>
                <c:pt idx="319">
                  <c:v>0.2506</c:v>
                </c:pt>
                <c:pt idx="320">
                  <c:v>0.2506</c:v>
                </c:pt>
                <c:pt idx="321">
                  <c:v>0.2506</c:v>
                </c:pt>
                <c:pt idx="322">
                  <c:v>0.2506</c:v>
                </c:pt>
                <c:pt idx="323">
                  <c:v>0.2563</c:v>
                </c:pt>
                <c:pt idx="324">
                  <c:v>0.2563</c:v>
                </c:pt>
                <c:pt idx="325">
                  <c:v>0.2563</c:v>
                </c:pt>
                <c:pt idx="326">
                  <c:v>0.2563</c:v>
                </c:pt>
                <c:pt idx="327">
                  <c:v>0.2563</c:v>
                </c:pt>
                <c:pt idx="328">
                  <c:v>0.2563</c:v>
                </c:pt>
                <c:pt idx="329">
                  <c:v>0.2563</c:v>
                </c:pt>
                <c:pt idx="330">
                  <c:v>0.2563</c:v>
                </c:pt>
                <c:pt idx="331">
                  <c:v>0.2622</c:v>
                </c:pt>
                <c:pt idx="332">
                  <c:v>0.2622</c:v>
                </c:pt>
                <c:pt idx="333">
                  <c:v>0.2622</c:v>
                </c:pt>
                <c:pt idx="334">
                  <c:v>0.2622</c:v>
                </c:pt>
                <c:pt idx="335">
                  <c:v>0.2622</c:v>
                </c:pt>
                <c:pt idx="336">
                  <c:v>0.2622</c:v>
                </c:pt>
                <c:pt idx="337">
                  <c:v>0.2622</c:v>
                </c:pt>
                <c:pt idx="338">
                  <c:v>0.2622</c:v>
                </c:pt>
                <c:pt idx="339">
                  <c:v>0.2622</c:v>
                </c:pt>
                <c:pt idx="340">
                  <c:v>0.2622</c:v>
                </c:pt>
                <c:pt idx="341">
                  <c:v>0.2622</c:v>
                </c:pt>
                <c:pt idx="342">
                  <c:v>0.2684</c:v>
                </c:pt>
                <c:pt idx="343">
                  <c:v>0.2684</c:v>
                </c:pt>
                <c:pt idx="344">
                  <c:v>0.2684</c:v>
                </c:pt>
                <c:pt idx="345">
                  <c:v>0.2684</c:v>
                </c:pt>
                <c:pt idx="346">
                  <c:v>0.2684</c:v>
                </c:pt>
                <c:pt idx="347">
                  <c:v>0.2684</c:v>
                </c:pt>
                <c:pt idx="348">
                  <c:v>0.2684</c:v>
                </c:pt>
                <c:pt idx="349">
                  <c:v>0.2684</c:v>
                </c:pt>
                <c:pt idx="350">
                  <c:v>0.2684</c:v>
                </c:pt>
                <c:pt idx="351">
                  <c:v>0.2684</c:v>
                </c:pt>
                <c:pt idx="352">
                  <c:v>0.2684</c:v>
                </c:pt>
                <c:pt idx="353">
                  <c:v>0.2684</c:v>
                </c:pt>
                <c:pt idx="354">
                  <c:v>0.2684</c:v>
                </c:pt>
                <c:pt idx="355">
                  <c:v>0.2684</c:v>
                </c:pt>
                <c:pt idx="356">
                  <c:v>0.2684</c:v>
                </c:pt>
                <c:pt idx="357">
                  <c:v>0.2684</c:v>
                </c:pt>
                <c:pt idx="358">
                  <c:v>0.2684</c:v>
                </c:pt>
                <c:pt idx="359">
                  <c:v>0.2684</c:v>
                </c:pt>
                <c:pt idx="360">
                  <c:v>0.2758</c:v>
                </c:pt>
                <c:pt idx="361">
                  <c:v>0.2758</c:v>
                </c:pt>
                <c:pt idx="362">
                  <c:v>0.2758</c:v>
                </c:pt>
                <c:pt idx="363">
                  <c:v>0.2758</c:v>
                </c:pt>
                <c:pt idx="364">
                  <c:v>0.2758</c:v>
                </c:pt>
                <c:pt idx="365">
                  <c:v>0.2758</c:v>
                </c:pt>
                <c:pt idx="366">
                  <c:v>0.2758</c:v>
                </c:pt>
                <c:pt idx="367">
                  <c:v>0.2758</c:v>
                </c:pt>
                <c:pt idx="368">
                  <c:v>0.2758</c:v>
                </c:pt>
                <c:pt idx="369">
                  <c:v>0.2758</c:v>
                </c:pt>
                <c:pt idx="370">
                  <c:v>0.2758</c:v>
                </c:pt>
                <c:pt idx="371">
                  <c:v>0.2758</c:v>
                </c:pt>
                <c:pt idx="372">
                  <c:v>0.285800000000001</c:v>
                </c:pt>
                <c:pt idx="373">
                  <c:v>0.285800000000001</c:v>
                </c:pt>
                <c:pt idx="374">
                  <c:v>0.2957</c:v>
                </c:pt>
                <c:pt idx="375">
                  <c:v>0.2957</c:v>
                </c:pt>
                <c:pt idx="376">
                  <c:v>0.2957</c:v>
                </c:pt>
                <c:pt idx="377">
                  <c:v>0.2957</c:v>
                </c:pt>
                <c:pt idx="378">
                  <c:v>0.2957</c:v>
                </c:pt>
                <c:pt idx="379">
                  <c:v>0.2957</c:v>
                </c:pt>
                <c:pt idx="380">
                  <c:v>0.2957</c:v>
                </c:pt>
                <c:pt idx="381">
                  <c:v>0.2957</c:v>
                </c:pt>
                <c:pt idx="382">
                  <c:v>0.2957</c:v>
                </c:pt>
                <c:pt idx="383">
                  <c:v>0.2957</c:v>
                </c:pt>
                <c:pt idx="384">
                  <c:v>0.2957</c:v>
                </c:pt>
                <c:pt idx="385">
                  <c:v>0.2957</c:v>
                </c:pt>
                <c:pt idx="386">
                  <c:v>0.2957</c:v>
                </c:pt>
                <c:pt idx="387">
                  <c:v>0.3065</c:v>
                </c:pt>
                <c:pt idx="388">
                  <c:v>0.3065</c:v>
                </c:pt>
                <c:pt idx="389">
                  <c:v>0.3065</c:v>
                </c:pt>
                <c:pt idx="390">
                  <c:v>0.3065</c:v>
                </c:pt>
                <c:pt idx="391">
                  <c:v>0.3065</c:v>
                </c:pt>
                <c:pt idx="392">
                  <c:v>0.3065</c:v>
                </c:pt>
                <c:pt idx="393">
                  <c:v>0.3065</c:v>
                </c:pt>
                <c:pt idx="394">
                  <c:v>0.3065</c:v>
                </c:pt>
                <c:pt idx="395">
                  <c:v>0.3065</c:v>
                </c:pt>
                <c:pt idx="396">
                  <c:v>0.3065</c:v>
                </c:pt>
                <c:pt idx="397">
                  <c:v>0.3065</c:v>
                </c:pt>
                <c:pt idx="398">
                  <c:v>0.317900000000002</c:v>
                </c:pt>
                <c:pt idx="399">
                  <c:v>0.317900000000002</c:v>
                </c:pt>
                <c:pt idx="400">
                  <c:v>0.317900000000002</c:v>
                </c:pt>
                <c:pt idx="401">
                  <c:v>0.317900000000002</c:v>
                </c:pt>
                <c:pt idx="402">
                  <c:v>0.317900000000002</c:v>
                </c:pt>
                <c:pt idx="403">
                  <c:v>0.317900000000002</c:v>
                </c:pt>
                <c:pt idx="404">
                  <c:v>0.317900000000002</c:v>
                </c:pt>
                <c:pt idx="405">
                  <c:v>0.317900000000002</c:v>
                </c:pt>
                <c:pt idx="406">
                  <c:v>0.317900000000002</c:v>
                </c:pt>
                <c:pt idx="407">
                  <c:v>0.317900000000002</c:v>
                </c:pt>
                <c:pt idx="408">
                  <c:v>0.329500000000002</c:v>
                </c:pt>
                <c:pt idx="409">
                  <c:v>0.329500000000002</c:v>
                </c:pt>
                <c:pt idx="410">
                  <c:v>0.329500000000002</c:v>
                </c:pt>
                <c:pt idx="411">
                  <c:v>0.329500000000002</c:v>
                </c:pt>
                <c:pt idx="412">
                  <c:v>0.329500000000002</c:v>
                </c:pt>
                <c:pt idx="413">
                  <c:v>0.3416</c:v>
                </c:pt>
                <c:pt idx="414">
                  <c:v>0.3416</c:v>
                </c:pt>
                <c:pt idx="415">
                  <c:v>0.3416</c:v>
                </c:pt>
                <c:pt idx="416">
                  <c:v>0.3416</c:v>
                </c:pt>
                <c:pt idx="417">
                  <c:v>0.3416</c:v>
                </c:pt>
                <c:pt idx="418">
                  <c:v>0.3416</c:v>
                </c:pt>
                <c:pt idx="419">
                  <c:v>0.3416</c:v>
                </c:pt>
                <c:pt idx="420">
                  <c:v>0.3416</c:v>
                </c:pt>
                <c:pt idx="421">
                  <c:v>0.3416</c:v>
                </c:pt>
                <c:pt idx="422">
                  <c:v>0.3416</c:v>
                </c:pt>
                <c:pt idx="423">
                  <c:v>0.3416</c:v>
                </c:pt>
                <c:pt idx="424">
                  <c:v>0.3416</c:v>
                </c:pt>
                <c:pt idx="425">
                  <c:v>0.3416</c:v>
                </c:pt>
                <c:pt idx="426">
                  <c:v>0.3416</c:v>
                </c:pt>
                <c:pt idx="427">
                  <c:v>0.3416</c:v>
                </c:pt>
                <c:pt idx="428">
                  <c:v>0.3416</c:v>
                </c:pt>
                <c:pt idx="429">
                  <c:v>0.3416</c:v>
                </c:pt>
                <c:pt idx="430">
                  <c:v>0.3416</c:v>
                </c:pt>
                <c:pt idx="431">
                  <c:v>0.3416</c:v>
                </c:pt>
              </c:numCache>
            </c:numRef>
          </c:yVal>
          <c:smooth val="0"/>
        </c:ser>
        <c:ser>
          <c:idx val="3"/>
          <c:order val="3"/>
          <c:tx>
            <c:v>Test Starting at 1YR</c:v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'Starting at 1 Year'!$A$3:$A$434</c:f>
              <c:numCache>
                <c:formatCode>General</c:formatCode>
                <c:ptCount val="432"/>
                <c:pt idx="0">
                  <c:v>12.0</c:v>
                </c:pt>
                <c:pt idx="1">
                  <c:v>12.0</c:v>
                </c:pt>
                <c:pt idx="2">
                  <c:v>12.23</c:v>
                </c:pt>
                <c:pt idx="3">
                  <c:v>12.2628</c:v>
                </c:pt>
                <c:pt idx="4">
                  <c:v>12.2628</c:v>
                </c:pt>
                <c:pt idx="5">
                  <c:v>12.36140000000003</c:v>
                </c:pt>
                <c:pt idx="6">
                  <c:v>12.36140000000003</c:v>
                </c:pt>
                <c:pt idx="7">
                  <c:v>12.4928</c:v>
                </c:pt>
                <c:pt idx="8">
                  <c:v>12.4928</c:v>
                </c:pt>
                <c:pt idx="9">
                  <c:v>13.0</c:v>
                </c:pt>
                <c:pt idx="10">
                  <c:v>13.2485</c:v>
                </c:pt>
                <c:pt idx="11">
                  <c:v>13.2485</c:v>
                </c:pt>
                <c:pt idx="12">
                  <c:v>13.3142</c:v>
                </c:pt>
                <c:pt idx="13">
                  <c:v>13.3142</c:v>
                </c:pt>
                <c:pt idx="14">
                  <c:v>13.41270000000001</c:v>
                </c:pt>
                <c:pt idx="15">
                  <c:v>13.7413</c:v>
                </c:pt>
                <c:pt idx="16">
                  <c:v>13.7413</c:v>
                </c:pt>
                <c:pt idx="17">
                  <c:v>13.7741</c:v>
                </c:pt>
                <c:pt idx="18">
                  <c:v>13.7741</c:v>
                </c:pt>
                <c:pt idx="19">
                  <c:v>13.90550000000005</c:v>
                </c:pt>
                <c:pt idx="20">
                  <c:v>14.0</c:v>
                </c:pt>
                <c:pt idx="21">
                  <c:v>14.1027</c:v>
                </c:pt>
                <c:pt idx="22">
                  <c:v>14.2012</c:v>
                </c:pt>
                <c:pt idx="23">
                  <c:v>14.2012</c:v>
                </c:pt>
                <c:pt idx="24">
                  <c:v>14.4312</c:v>
                </c:pt>
                <c:pt idx="25">
                  <c:v>14.4312</c:v>
                </c:pt>
                <c:pt idx="26">
                  <c:v>14.5298</c:v>
                </c:pt>
                <c:pt idx="27">
                  <c:v>14.7598</c:v>
                </c:pt>
                <c:pt idx="28">
                  <c:v>14.7598</c:v>
                </c:pt>
                <c:pt idx="29">
                  <c:v>14.8912</c:v>
                </c:pt>
                <c:pt idx="30">
                  <c:v>14.8912</c:v>
                </c:pt>
                <c:pt idx="31">
                  <c:v>14.95690000000001</c:v>
                </c:pt>
                <c:pt idx="32">
                  <c:v>14.95690000000001</c:v>
                </c:pt>
                <c:pt idx="33">
                  <c:v>15.0</c:v>
                </c:pt>
                <c:pt idx="34">
                  <c:v>15.0883</c:v>
                </c:pt>
                <c:pt idx="35">
                  <c:v>15.0883</c:v>
                </c:pt>
                <c:pt idx="36">
                  <c:v>15.154</c:v>
                </c:pt>
                <c:pt idx="37">
                  <c:v>15.154</c:v>
                </c:pt>
                <c:pt idx="38">
                  <c:v>15.614</c:v>
                </c:pt>
                <c:pt idx="39">
                  <c:v>15.614</c:v>
                </c:pt>
                <c:pt idx="40">
                  <c:v>16.0</c:v>
                </c:pt>
                <c:pt idx="41">
                  <c:v>16.4681999999998</c:v>
                </c:pt>
                <c:pt idx="42">
                  <c:v>16.4681999999998</c:v>
                </c:pt>
                <c:pt idx="43">
                  <c:v>16.5339</c:v>
                </c:pt>
                <c:pt idx="44">
                  <c:v>16.5339</c:v>
                </c:pt>
                <c:pt idx="45">
                  <c:v>16.5995999999999</c:v>
                </c:pt>
                <c:pt idx="46">
                  <c:v>16.5995999999999</c:v>
                </c:pt>
                <c:pt idx="47">
                  <c:v>16.6324</c:v>
                </c:pt>
                <c:pt idx="48">
                  <c:v>16.6324</c:v>
                </c:pt>
                <c:pt idx="49">
                  <c:v>16.7639</c:v>
                </c:pt>
                <c:pt idx="50">
                  <c:v>16.7639</c:v>
                </c:pt>
                <c:pt idx="51">
                  <c:v>16.79669999999988</c:v>
                </c:pt>
                <c:pt idx="52">
                  <c:v>16.79669999999988</c:v>
                </c:pt>
                <c:pt idx="53">
                  <c:v>17.0</c:v>
                </c:pt>
                <c:pt idx="54">
                  <c:v>17.1581</c:v>
                </c:pt>
                <c:pt idx="55">
                  <c:v>17.1581</c:v>
                </c:pt>
                <c:pt idx="56">
                  <c:v>17.191</c:v>
                </c:pt>
                <c:pt idx="57">
                  <c:v>17.191</c:v>
                </c:pt>
                <c:pt idx="58">
                  <c:v>17.58519999999987</c:v>
                </c:pt>
                <c:pt idx="59">
                  <c:v>17.58519999999987</c:v>
                </c:pt>
                <c:pt idx="60">
                  <c:v>17.8152</c:v>
                </c:pt>
                <c:pt idx="61">
                  <c:v>17.8152</c:v>
                </c:pt>
                <c:pt idx="62">
                  <c:v>17.9795</c:v>
                </c:pt>
                <c:pt idx="63">
                  <c:v>17.9795</c:v>
                </c:pt>
                <c:pt idx="64">
                  <c:v>18.0</c:v>
                </c:pt>
                <c:pt idx="65">
                  <c:v>18.1436999999999</c:v>
                </c:pt>
                <c:pt idx="66">
                  <c:v>18.1436999999999</c:v>
                </c:pt>
                <c:pt idx="67">
                  <c:v>18.24229999999982</c:v>
                </c:pt>
                <c:pt idx="68">
                  <c:v>18.24229999999982</c:v>
                </c:pt>
                <c:pt idx="69">
                  <c:v>18.27519999999988</c:v>
                </c:pt>
                <c:pt idx="70">
                  <c:v>18.27519999999988</c:v>
                </c:pt>
                <c:pt idx="71">
                  <c:v>19.0</c:v>
                </c:pt>
                <c:pt idx="72">
                  <c:v>19.06369999999987</c:v>
                </c:pt>
                <c:pt idx="73">
                  <c:v>19.06369999999987</c:v>
                </c:pt>
                <c:pt idx="74">
                  <c:v>19.22789999999999</c:v>
                </c:pt>
                <c:pt idx="75">
                  <c:v>19.22789999999999</c:v>
                </c:pt>
                <c:pt idx="76">
                  <c:v>19.3593</c:v>
                </c:pt>
                <c:pt idx="77">
                  <c:v>19.3593</c:v>
                </c:pt>
                <c:pt idx="78">
                  <c:v>19.4908</c:v>
                </c:pt>
                <c:pt idx="79">
                  <c:v>19.4908</c:v>
                </c:pt>
                <c:pt idx="80">
                  <c:v>19.58929999999988</c:v>
                </c:pt>
                <c:pt idx="81">
                  <c:v>19.58929999999988</c:v>
                </c:pt>
                <c:pt idx="82">
                  <c:v>19.62219999999999</c:v>
                </c:pt>
                <c:pt idx="83">
                  <c:v>19.62219999999999</c:v>
                </c:pt>
                <c:pt idx="84">
                  <c:v>19.98359999999979</c:v>
                </c:pt>
                <c:pt idx="85">
                  <c:v>19.98359999999979</c:v>
                </c:pt>
                <c:pt idx="86">
                  <c:v>20.0</c:v>
                </c:pt>
                <c:pt idx="87">
                  <c:v>20.24639999999988</c:v>
                </c:pt>
                <c:pt idx="88">
                  <c:v>20.24639999999988</c:v>
                </c:pt>
                <c:pt idx="89">
                  <c:v>20.27929999999998</c:v>
                </c:pt>
                <c:pt idx="90">
                  <c:v>20.27929999999998</c:v>
                </c:pt>
                <c:pt idx="91">
                  <c:v>20.47639999999988</c:v>
                </c:pt>
                <c:pt idx="92">
                  <c:v>20.47639999999988</c:v>
                </c:pt>
                <c:pt idx="93">
                  <c:v>20.7721</c:v>
                </c:pt>
                <c:pt idx="94">
                  <c:v>20.7721</c:v>
                </c:pt>
                <c:pt idx="95">
                  <c:v>21.0</c:v>
                </c:pt>
                <c:pt idx="96">
                  <c:v>21.4949</c:v>
                </c:pt>
                <c:pt idx="97">
                  <c:v>21.4949</c:v>
                </c:pt>
                <c:pt idx="98">
                  <c:v>22.0</c:v>
                </c:pt>
                <c:pt idx="99">
                  <c:v>22.18479999999998</c:v>
                </c:pt>
                <c:pt idx="100">
                  <c:v>22.18479999999998</c:v>
                </c:pt>
                <c:pt idx="101">
                  <c:v>22.2505</c:v>
                </c:pt>
                <c:pt idx="102">
                  <c:v>22.2505</c:v>
                </c:pt>
                <c:pt idx="103">
                  <c:v>22.61190000000014</c:v>
                </c:pt>
                <c:pt idx="104">
                  <c:v>22.61190000000014</c:v>
                </c:pt>
                <c:pt idx="105">
                  <c:v>22.77619999999999</c:v>
                </c:pt>
                <c:pt idx="106">
                  <c:v>22.80899999999999</c:v>
                </c:pt>
                <c:pt idx="107">
                  <c:v>22.9733</c:v>
                </c:pt>
                <c:pt idx="108">
                  <c:v>22.9733</c:v>
                </c:pt>
                <c:pt idx="109">
                  <c:v>23.0</c:v>
                </c:pt>
                <c:pt idx="110">
                  <c:v>23.039</c:v>
                </c:pt>
                <c:pt idx="111">
                  <c:v>23.039</c:v>
                </c:pt>
                <c:pt idx="112">
                  <c:v>23.1047</c:v>
                </c:pt>
                <c:pt idx="113">
                  <c:v>23.1047</c:v>
                </c:pt>
                <c:pt idx="114">
                  <c:v>23.1376</c:v>
                </c:pt>
                <c:pt idx="115">
                  <c:v>23.36759999999999</c:v>
                </c:pt>
                <c:pt idx="116">
                  <c:v>23.46609999999987</c:v>
                </c:pt>
                <c:pt idx="117">
                  <c:v>23.53180000000011</c:v>
                </c:pt>
                <c:pt idx="118">
                  <c:v>23.6961</c:v>
                </c:pt>
                <c:pt idx="119">
                  <c:v>23.6961</c:v>
                </c:pt>
                <c:pt idx="120">
                  <c:v>23.6961</c:v>
                </c:pt>
                <c:pt idx="121">
                  <c:v>23.72899999999998</c:v>
                </c:pt>
                <c:pt idx="122">
                  <c:v>23.72899999999998</c:v>
                </c:pt>
                <c:pt idx="123">
                  <c:v>23.72899999999998</c:v>
                </c:pt>
                <c:pt idx="124">
                  <c:v>23.7946999999999</c:v>
                </c:pt>
                <c:pt idx="125">
                  <c:v>23.8275</c:v>
                </c:pt>
                <c:pt idx="126">
                  <c:v>23.8275</c:v>
                </c:pt>
                <c:pt idx="127">
                  <c:v>24.0</c:v>
                </c:pt>
                <c:pt idx="128">
                  <c:v>24.0246</c:v>
                </c:pt>
                <c:pt idx="129">
                  <c:v>24.0246</c:v>
                </c:pt>
                <c:pt idx="130">
                  <c:v>24.05749999999999</c:v>
                </c:pt>
                <c:pt idx="131">
                  <c:v>24.09029999999998</c:v>
                </c:pt>
                <c:pt idx="132">
                  <c:v>24.1232</c:v>
                </c:pt>
                <c:pt idx="133">
                  <c:v>24.22180000000001</c:v>
                </c:pt>
                <c:pt idx="134">
                  <c:v>24.22180000000001</c:v>
                </c:pt>
                <c:pt idx="135">
                  <c:v>24.22180000000001</c:v>
                </c:pt>
                <c:pt idx="136">
                  <c:v>24.28749999999988</c:v>
                </c:pt>
                <c:pt idx="137">
                  <c:v>24.3203</c:v>
                </c:pt>
                <c:pt idx="138">
                  <c:v>24.38599999999998</c:v>
                </c:pt>
                <c:pt idx="139">
                  <c:v>24.48459999999983</c:v>
                </c:pt>
                <c:pt idx="140">
                  <c:v>24.51749999999999</c:v>
                </c:pt>
                <c:pt idx="141">
                  <c:v>24.51749999999999</c:v>
                </c:pt>
                <c:pt idx="142">
                  <c:v>24.58319999999988</c:v>
                </c:pt>
                <c:pt idx="143">
                  <c:v>24.61600000000004</c:v>
                </c:pt>
                <c:pt idx="144">
                  <c:v>24.97739999999999</c:v>
                </c:pt>
                <c:pt idx="145">
                  <c:v>25.0</c:v>
                </c:pt>
                <c:pt idx="146">
                  <c:v>25.0103</c:v>
                </c:pt>
                <c:pt idx="147">
                  <c:v>25.0103</c:v>
                </c:pt>
                <c:pt idx="148">
                  <c:v>25.0431</c:v>
                </c:pt>
                <c:pt idx="149">
                  <c:v>25.076</c:v>
                </c:pt>
                <c:pt idx="150">
                  <c:v>25.1417</c:v>
                </c:pt>
                <c:pt idx="151">
                  <c:v>25.17450000000001</c:v>
                </c:pt>
                <c:pt idx="152">
                  <c:v>25.2074</c:v>
                </c:pt>
                <c:pt idx="153">
                  <c:v>25.30599999999999</c:v>
                </c:pt>
                <c:pt idx="154">
                  <c:v>25.3387999999999</c:v>
                </c:pt>
                <c:pt idx="155">
                  <c:v>25.40449999999989</c:v>
                </c:pt>
                <c:pt idx="156">
                  <c:v>25.40449999999989</c:v>
                </c:pt>
                <c:pt idx="157">
                  <c:v>25.40449999999989</c:v>
                </c:pt>
                <c:pt idx="158">
                  <c:v>25.47019999999988</c:v>
                </c:pt>
                <c:pt idx="159">
                  <c:v>25.60159999999999</c:v>
                </c:pt>
                <c:pt idx="160">
                  <c:v>25.60159999999999</c:v>
                </c:pt>
                <c:pt idx="161">
                  <c:v>25.6674</c:v>
                </c:pt>
                <c:pt idx="162">
                  <c:v>25.83160000000001</c:v>
                </c:pt>
                <c:pt idx="163">
                  <c:v>25.8645</c:v>
                </c:pt>
                <c:pt idx="164">
                  <c:v>26.0</c:v>
                </c:pt>
                <c:pt idx="165">
                  <c:v>26.22589999999999</c:v>
                </c:pt>
                <c:pt idx="166">
                  <c:v>26.3244</c:v>
                </c:pt>
                <c:pt idx="167">
                  <c:v>26.3244</c:v>
                </c:pt>
                <c:pt idx="168">
                  <c:v>26.35730000000003</c:v>
                </c:pt>
                <c:pt idx="169">
                  <c:v>26.52159999999999</c:v>
                </c:pt>
                <c:pt idx="170">
                  <c:v>26.52159999999999</c:v>
                </c:pt>
                <c:pt idx="171">
                  <c:v>26.5872999999999</c:v>
                </c:pt>
                <c:pt idx="172">
                  <c:v>26.5872999999999</c:v>
                </c:pt>
                <c:pt idx="173">
                  <c:v>26.6858</c:v>
                </c:pt>
                <c:pt idx="174">
                  <c:v>26.6858</c:v>
                </c:pt>
                <c:pt idx="175">
                  <c:v>26.78439999999988</c:v>
                </c:pt>
                <c:pt idx="176">
                  <c:v>26.78439999999988</c:v>
                </c:pt>
                <c:pt idx="177">
                  <c:v>26.81720000000004</c:v>
                </c:pt>
                <c:pt idx="178">
                  <c:v>26.85009999999999</c:v>
                </c:pt>
                <c:pt idx="179">
                  <c:v>26.85009999999999</c:v>
                </c:pt>
                <c:pt idx="180">
                  <c:v>26.9158</c:v>
                </c:pt>
                <c:pt idx="181">
                  <c:v>26.94869999999979</c:v>
                </c:pt>
                <c:pt idx="182">
                  <c:v>27.0</c:v>
                </c:pt>
                <c:pt idx="183">
                  <c:v>27.1458</c:v>
                </c:pt>
                <c:pt idx="184">
                  <c:v>27.1458</c:v>
                </c:pt>
                <c:pt idx="185">
                  <c:v>27.3429</c:v>
                </c:pt>
                <c:pt idx="186">
                  <c:v>27.3429</c:v>
                </c:pt>
                <c:pt idx="187">
                  <c:v>27.8029</c:v>
                </c:pt>
                <c:pt idx="188">
                  <c:v>27.8029</c:v>
                </c:pt>
                <c:pt idx="189">
                  <c:v>28.0</c:v>
                </c:pt>
                <c:pt idx="190">
                  <c:v>28.29569999999982</c:v>
                </c:pt>
                <c:pt idx="191">
                  <c:v>28.49279999999978</c:v>
                </c:pt>
                <c:pt idx="192">
                  <c:v>28.55849999999988</c:v>
                </c:pt>
                <c:pt idx="193">
                  <c:v>28.55849999999988</c:v>
                </c:pt>
                <c:pt idx="194">
                  <c:v>28.7227999999998</c:v>
                </c:pt>
                <c:pt idx="195">
                  <c:v>28.7227999999998</c:v>
                </c:pt>
                <c:pt idx="196">
                  <c:v>28.7227999999998</c:v>
                </c:pt>
                <c:pt idx="197">
                  <c:v>28.8214</c:v>
                </c:pt>
                <c:pt idx="198">
                  <c:v>28.8214</c:v>
                </c:pt>
                <c:pt idx="199">
                  <c:v>28.8542</c:v>
                </c:pt>
                <c:pt idx="200">
                  <c:v>28.8542</c:v>
                </c:pt>
                <c:pt idx="201">
                  <c:v>28.8871</c:v>
                </c:pt>
                <c:pt idx="202">
                  <c:v>28.8871</c:v>
                </c:pt>
                <c:pt idx="203">
                  <c:v>29.0</c:v>
                </c:pt>
                <c:pt idx="204">
                  <c:v>29.24849999999982</c:v>
                </c:pt>
                <c:pt idx="205">
                  <c:v>29.24849999999982</c:v>
                </c:pt>
                <c:pt idx="206">
                  <c:v>29.347</c:v>
                </c:pt>
                <c:pt idx="207">
                  <c:v>29.347</c:v>
                </c:pt>
                <c:pt idx="208">
                  <c:v>29.3799</c:v>
                </c:pt>
                <c:pt idx="209">
                  <c:v>29.3799</c:v>
                </c:pt>
                <c:pt idx="210">
                  <c:v>29.41269999999987</c:v>
                </c:pt>
                <c:pt idx="211">
                  <c:v>29.41269999999987</c:v>
                </c:pt>
                <c:pt idx="212">
                  <c:v>30.0</c:v>
                </c:pt>
                <c:pt idx="213">
                  <c:v>30.037</c:v>
                </c:pt>
                <c:pt idx="214">
                  <c:v>30.037</c:v>
                </c:pt>
                <c:pt idx="215">
                  <c:v>30.2669</c:v>
                </c:pt>
                <c:pt idx="216">
                  <c:v>30.2669</c:v>
                </c:pt>
                <c:pt idx="217">
                  <c:v>30.2998</c:v>
                </c:pt>
                <c:pt idx="218">
                  <c:v>30.2998</c:v>
                </c:pt>
                <c:pt idx="219">
                  <c:v>30.59549999999988</c:v>
                </c:pt>
                <c:pt idx="220">
                  <c:v>30.59549999999988</c:v>
                </c:pt>
                <c:pt idx="221">
                  <c:v>30.7269</c:v>
                </c:pt>
                <c:pt idx="222">
                  <c:v>30.7269</c:v>
                </c:pt>
                <c:pt idx="223">
                  <c:v>31.0</c:v>
                </c:pt>
                <c:pt idx="224">
                  <c:v>31.1869</c:v>
                </c:pt>
                <c:pt idx="225">
                  <c:v>31.1869</c:v>
                </c:pt>
                <c:pt idx="226">
                  <c:v>31.2853999999998</c:v>
                </c:pt>
                <c:pt idx="227">
                  <c:v>31.2853999999998</c:v>
                </c:pt>
                <c:pt idx="228">
                  <c:v>31.44969999999982</c:v>
                </c:pt>
                <c:pt idx="229">
                  <c:v>31.44969999999982</c:v>
                </c:pt>
                <c:pt idx="230">
                  <c:v>31.87679999999999</c:v>
                </c:pt>
                <c:pt idx="231">
                  <c:v>31.87679999999999</c:v>
                </c:pt>
                <c:pt idx="232">
                  <c:v>31.94249999999978</c:v>
                </c:pt>
                <c:pt idx="233">
                  <c:v>31.94249999999978</c:v>
                </c:pt>
                <c:pt idx="234">
                  <c:v>32.0</c:v>
                </c:pt>
                <c:pt idx="235">
                  <c:v>32.0411</c:v>
                </c:pt>
                <c:pt idx="236">
                  <c:v>32.0411</c:v>
                </c:pt>
                <c:pt idx="237">
                  <c:v>32.1396</c:v>
                </c:pt>
                <c:pt idx="238">
                  <c:v>32.1396</c:v>
                </c:pt>
                <c:pt idx="239">
                  <c:v>32.36960000000001</c:v>
                </c:pt>
                <c:pt idx="240">
                  <c:v>32.36960000000001</c:v>
                </c:pt>
                <c:pt idx="241">
                  <c:v>32.5339</c:v>
                </c:pt>
                <c:pt idx="242">
                  <c:v>32.5339</c:v>
                </c:pt>
                <c:pt idx="243">
                  <c:v>32.59960000000001</c:v>
                </c:pt>
                <c:pt idx="244">
                  <c:v>32.59960000000001</c:v>
                </c:pt>
                <c:pt idx="245">
                  <c:v>32.7967000000002</c:v>
                </c:pt>
                <c:pt idx="246">
                  <c:v>32.7967000000002</c:v>
                </c:pt>
                <c:pt idx="247">
                  <c:v>32.8624</c:v>
                </c:pt>
                <c:pt idx="248">
                  <c:v>32.8624</c:v>
                </c:pt>
                <c:pt idx="249">
                  <c:v>32.92810000000018</c:v>
                </c:pt>
                <c:pt idx="250">
                  <c:v>32.92810000000018</c:v>
                </c:pt>
                <c:pt idx="251">
                  <c:v>33.0</c:v>
                </c:pt>
                <c:pt idx="252">
                  <c:v>33.0595</c:v>
                </c:pt>
                <c:pt idx="253">
                  <c:v>33.0595</c:v>
                </c:pt>
                <c:pt idx="254">
                  <c:v>33.2567</c:v>
                </c:pt>
                <c:pt idx="255">
                  <c:v>33.2567</c:v>
                </c:pt>
                <c:pt idx="256">
                  <c:v>33.3881</c:v>
                </c:pt>
                <c:pt idx="257">
                  <c:v>33.3881</c:v>
                </c:pt>
                <c:pt idx="258">
                  <c:v>33.4867</c:v>
                </c:pt>
                <c:pt idx="259">
                  <c:v>33.61810000000001</c:v>
                </c:pt>
                <c:pt idx="260">
                  <c:v>33.61810000000001</c:v>
                </c:pt>
                <c:pt idx="261">
                  <c:v>34.0</c:v>
                </c:pt>
                <c:pt idx="262">
                  <c:v>34.0123</c:v>
                </c:pt>
                <c:pt idx="263">
                  <c:v>34.0123</c:v>
                </c:pt>
                <c:pt idx="264">
                  <c:v>34.1109</c:v>
                </c:pt>
                <c:pt idx="265">
                  <c:v>34.1109</c:v>
                </c:pt>
                <c:pt idx="266">
                  <c:v>34.24230000000018</c:v>
                </c:pt>
                <c:pt idx="267">
                  <c:v>34.24230000000018</c:v>
                </c:pt>
                <c:pt idx="268">
                  <c:v>34.3409</c:v>
                </c:pt>
                <c:pt idx="269">
                  <c:v>34.53800000000001</c:v>
                </c:pt>
                <c:pt idx="270">
                  <c:v>34.57080000000001</c:v>
                </c:pt>
                <c:pt idx="271">
                  <c:v>34.57080000000001</c:v>
                </c:pt>
                <c:pt idx="272">
                  <c:v>34.57080000000001</c:v>
                </c:pt>
                <c:pt idx="273">
                  <c:v>34.6037</c:v>
                </c:pt>
                <c:pt idx="274">
                  <c:v>34.6037</c:v>
                </c:pt>
                <c:pt idx="275">
                  <c:v>34.6037</c:v>
                </c:pt>
                <c:pt idx="276">
                  <c:v>34.66940000000001</c:v>
                </c:pt>
                <c:pt idx="277">
                  <c:v>34.7023000000002</c:v>
                </c:pt>
                <c:pt idx="278">
                  <c:v>34.73510000000023</c:v>
                </c:pt>
                <c:pt idx="279">
                  <c:v>34.8665</c:v>
                </c:pt>
                <c:pt idx="280">
                  <c:v>34.9322</c:v>
                </c:pt>
                <c:pt idx="281">
                  <c:v>34.9979</c:v>
                </c:pt>
                <c:pt idx="282">
                  <c:v>35.0</c:v>
                </c:pt>
                <c:pt idx="283">
                  <c:v>35.03080000000001</c:v>
                </c:pt>
                <c:pt idx="284">
                  <c:v>35.16220000000001</c:v>
                </c:pt>
                <c:pt idx="285">
                  <c:v>35.19510000000025</c:v>
                </c:pt>
                <c:pt idx="286">
                  <c:v>35.22790000000001</c:v>
                </c:pt>
                <c:pt idx="287">
                  <c:v>35.2608</c:v>
                </c:pt>
                <c:pt idx="288">
                  <c:v>35.3265</c:v>
                </c:pt>
                <c:pt idx="289">
                  <c:v>35.4579</c:v>
                </c:pt>
                <c:pt idx="290">
                  <c:v>35.5236</c:v>
                </c:pt>
                <c:pt idx="291">
                  <c:v>35.5893</c:v>
                </c:pt>
                <c:pt idx="292">
                  <c:v>35.5893</c:v>
                </c:pt>
                <c:pt idx="293">
                  <c:v>35.5893</c:v>
                </c:pt>
                <c:pt idx="294">
                  <c:v>35.655</c:v>
                </c:pt>
                <c:pt idx="295">
                  <c:v>35.6879</c:v>
                </c:pt>
                <c:pt idx="296">
                  <c:v>35.6879</c:v>
                </c:pt>
                <c:pt idx="297">
                  <c:v>35.6879</c:v>
                </c:pt>
                <c:pt idx="298">
                  <c:v>35.72070000000018</c:v>
                </c:pt>
                <c:pt idx="299">
                  <c:v>35.72070000000018</c:v>
                </c:pt>
                <c:pt idx="300">
                  <c:v>35.72070000000018</c:v>
                </c:pt>
                <c:pt idx="301">
                  <c:v>35.75360000000001</c:v>
                </c:pt>
                <c:pt idx="302">
                  <c:v>35.7864</c:v>
                </c:pt>
                <c:pt idx="303">
                  <c:v>35.7864</c:v>
                </c:pt>
                <c:pt idx="304">
                  <c:v>35.8522</c:v>
                </c:pt>
                <c:pt idx="305">
                  <c:v>35.88500000000001</c:v>
                </c:pt>
                <c:pt idx="306">
                  <c:v>35.9507</c:v>
                </c:pt>
                <c:pt idx="307">
                  <c:v>36.0</c:v>
                </c:pt>
                <c:pt idx="308">
                  <c:v>36.0164</c:v>
                </c:pt>
                <c:pt idx="309">
                  <c:v>36.0493</c:v>
                </c:pt>
                <c:pt idx="310">
                  <c:v>36.115</c:v>
                </c:pt>
                <c:pt idx="311">
                  <c:v>36.1478</c:v>
                </c:pt>
                <c:pt idx="312">
                  <c:v>36.1807</c:v>
                </c:pt>
                <c:pt idx="313">
                  <c:v>36.2136</c:v>
                </c:pt>
                <c:pt idx="314">
                  <c:v>36.27930000000001</c:v>
                </c:pt>
                <c:pt idx="315">
                  <c:v>36.27930000000001</c:v>
                </c:pt>
                <c:pt idx="316">
                  <c:v>36.27930000000001</c:v>
                </c:pt>
                <c:pt idx="317">
                  <c:v>36.3121</c:v>
                </c:pt>
                <c:pt idx="318">
                  <c:v>36.345</c:v>
                </c:pt>
                <c:pt idx="319">
                  <c:v>36.3778</c:v>
                </c:pt>
                <c:pt idx="320">
                  <c:v>36.4107</c:v>
                </c:pt>
                <c:pt idx="321">
                  <c:v>36.4435</c:v>
                </c:pt>
                <c:pt idx="322">
                  <c:v>36.47640000000001</c:v>
                </c:pt>
                <c:pt idx="323">
                  <c:v>36.47640000000001</c:v>
                </c:pt>
                <c:pt idx="324">
                  <c:v>36.47640000000001</c:v>
                </c:pt>
                <c:pt idx="325">
                  <c:v>36.54210000000001</c:v>
                </c:pt>
                <c:pt idx="326">
                  <c:v>36.5749</c:v>
                </c:pt>
                <c:pt idx="327">
                  <c:v>36.6078</c:v>
                </c:pt>
                <c:pt idx="328">
                  <c:v>36.6407</c:v>
                </c:pt>
                <c:pt idx="329">
                  <c:v>36.67350000000001</c:v>
                </c:pt>
                <c:pt idx="330">
                  <c:v>36.7064</c:v>
                </c:pt>
                <c:pt idx="331">
                  <c:v>36.7064</c:v>
                </c:pt>
                <c:pt idx="332">
                  <c:v>36.7064</c:v>
                </c:pt>
                <c:pt idx="333">
                  <c:v>36.73920000000001</c:v>
                </c:pt>
                <c:pt idx="334">
                  <c:v>36.77210000000021</c:v>
                </c:pt>
                <c:pt idx="335">
                  <c:v>36.8049</c:v>
                </c:pt>
                <c:pt idx="336">
                  <c:v>36.8378</c:v>
                </c:pt>
                <c:pt idx="337">
                  <c:v>36.8378</c:v>
                </c:pt>
                <c:pt idx="338">
                  <c:v>36.8378</c:v>
                </c:pt>
                <c:pt idx="339">
                  <c:v>36.9035</c:v>
                </c:pt>
                <c:pt idx="340">
                  <c:v>36.9363</c:v>
                </c:pt>
                <c:pt idx="341">
                  <c:v>36.9692</c:v>
                </c:pt>
                <c:pt idx="342">
                  <c:v>36.9692</c:v>
                </c:pt>
                <c:pt idx="343">
                  <c:v>36.9692</c:v>
                </c:pt>
                <c:pt idx="344">
                  <c:v>37.0</c:v>
                </c:pt>
                <c:pt idx="345">
                  <c:v>37.00210000000001</c:v>
                </c:pt>
                <c:pt idx="346">
                  <c:v>37.0349</c:v>
                </c:pt>
                <c:pt idx="347">
                  <c:v>37.06780000000001</c:v>
                </c:pt>
                <c:pt idx="348">
                  <c:v>37.1006</c:v>
                </c:pt>
                <c:pt idx="349">
                  <c:v>37.13350000000001</c:v>
                </c:pt>
                <c:pt idx="350">
                  <c:v>37.16630000000011</c:v>
                </c:pt>
                <c:pt idx="351">
                  <c:v>37.16630000000011</c:v>
                </c:pt>
                <c:pt idx="352">
                  <c:v>37.16630000000011</c:v>
                </c:pt>
                <c:pt idx="353">
                  <c:v>37.19920000000001</c:v>
                </c:pt>
                <c:pt idx="354">
                  <c:v>37.23200000000006</c:v>
                </c:pt>
                <c:pt idx="355">
                  <c:v>37.23200000000006</c:v>
                </c:pt>
                <c:pt idx="356">
                  <c:v>37.23200000000006</c:v>
                </c:pt>
                <c:pt idx="357">
                  <c:v>37.26490000000001</c:v>
                </c:pt>
                <c:pt idx="358">
                  <c:v>37.29770000000001</c:v>
                </c:pt>
                <c:pt idx="359">
                  <c:v>37.3306</c:v>
                </c:pt>
                <c:pt idx="360">
                  <c:v>37.3306</c:v>
                </c:pt>
                <c:pt idx="361">
                  <c:v>37.3306</c:v>
                </c:pt>
                <c:pt idx="362">
                  <c:v>37.36340000000001</c:v>
                </c:pt>
                <c:pt idx="363">
                  <c:v>37.39630000000001</c:v>
                </c:pt>
                <c:pt idx="364">
                  <c:v>37.4292</c:v>
                </c:pt>
                <c:pt idx="365">
                  <c:v>37.462</c:v>
                </c:pt>
                <c:pt idx="366">
                  <c:v>37.462</c:v>
                </c:pt>
                <c:pt idx="367">
                  <c:v>37.462</c:v>
                </c:pt>
                <c:pt idx="368">
                  <c:v>37.4949</c:v>
                </c:pt>
                <c:pt idx="369">
                  <c:v>37.5277</c:v>
                </c:pt>
                <c:pt idx="370">
                  <c:v>37.5606</c:v>
                </c:pt>
                <c:pt idx="371">
                  <c:v>37.69200000000018</c:v>
                </c:pt>
                <c:pt idx="372">
                  <c:v>37.69200000000018</c:v>
                </c:pt>
                <c:pt idx="373">
                  <c:v>37.7577</c:v>
                </c:pt>
                <c:pt idx="374">
                  <c:v>37.7577</c:v>
                </c:pt>
                <c:pt idx="375">
                  <c:v>37.79060000000001</c:v>
                </c:pt>
                <c:pt idx="376">
                  <c:v>37.8563</c:v>
                </c:pt>
                <c:pt idx="377">
                  <c:v>37.9548</c:v>
                </c:pt>
                <c:pt idx="378">
                  <c:v>37.9877</c:v>
                </c:pt>
                <c:pt idx="379">
                  <c:v>37.9877</c:v>
                </c:pt>
                <c:pt idx="380">
                  <c:v>38.0</c:v>
                </c:pt>
                <c:pt idx="381">
                  <c:v>38.0534</c:v>
                </c:pt>
                <c:pt idx="382">
                  <c:v>38.08620000000001</c:v>
                </c:pt>
                <c:pt idx="383">
                  <c:v>38.1191</c:v>
                </c:pt>
                <c:pt idx="384">
                  <c:v>38.2505</c:v>
                </c:pt>
                <c:pt idx="385">
                  <c:v>38.2834</c:v>
                </c:pt>
                <c:pt idx="386">
                  <c:v>38.38189999999999</c:v>
                </c:pt>
                <c:pt idx="387">
                  <c:v>38.38189999999999</c:v>
                </c:pt>
                <c:pt idx="388">
                  <c:v>38.4148</c:v>
                </c:pt>
                <c:pt idx="389">
                  <c:v>38.4476</c:v>
                </c:pt>
                <c:pt idx="390">
                  <c:v>38.4805</c:v>
                </c:pt>
                <c:pt idx="391">
                  <c:v>38.67760000000001</c:v>
                </c:pt>
                <c:pt idx="392">
                  <c:v>39.0</c:v>
                </c:pt>
                <c:pt idx="393">
                  <c:v>39.0062</c:v>
                </c:pt>
                <c:pt idx="394">
                  <c:v>39.0062</c:v>
                </c:pt>
                <c:pt idx="395">
                  <c:v>39.1047</c:v>
                </c:pt>
                <c:pt idx="396">
                  <c:v>39.1704</c:v>
                </c:pt>
                <c:pt idx="397">
                  <c:v>39.3347</c:v>
                </c:pt>
                <c:pt idx="398">
                  <c:v>39.3347</c:v>
                </c:pt>
                <c:pt idx="399">
                  <c:v>39.3347</c:v>
                </c:pt>
                <c:pt idx="400">
                  <c:v>39.3676</c:v>
                </c:pt>
                <c:pt idx="401">
                  <c:v>39.4333</c:v>
                </c:pt>
                <c:pt idx="402">
                  <c:v>39.5318</c:v>
                </c:pt>
                <c:pt idx="403">
                  <c:v>39.72900000000001</c:v>
                </c:pt>
                <c:pt idx="404">
                  <c:v>39.72900000000001</c:v>
                </c:pt>
                <c:pt idx="405">
                  <c:v>39.86040000000001</c:v>
                </c:pt>
                <c:pt idx="406">
                  <c:v>40.0</c:v>
                </c:pt>
                <c:pt idx="407">
                  <c:v>40.0246</c:v>
                </c:pt>
                <c:pt idx="408">
                  <c:v>40.0246</c:v>
                </c:pt>
                <c:pt idx="409">
                  <c:v>40.0246</c:v>
                </c:pt>
                <c:pt idx="410">
                  <c:v>40.0575</c:v>
                </c:pt>
                <c:pt idx="411">
                  <c:v>40.1561</c:v>
                </c:pt>
                <c:pt idx="412">
                  <c:v>40.3532</c:v>
                </c:pt>
                <c:pt idx="413">
                  <c:v>40.3532</c:v>
                </c:pt>
                <c:pt idx="414">
                  <c:v>40.58320000000001</c:v>
                </c:pt>
                <c:pt idx="415">
                  <c:v>40.74740000000001</c:v>
                </c:pt>
                <c:pt idx="416">
                  <c:v>40.8131</c:v>
                </c:pt>
                <c:pt idx="417">
                  <c:v>41.0</c:v>
                </c:pt>
                <c:pt idx="418">
                  <c:v>41.0431</c:v>
                </c:pt>
                <c:pt idx="419">
                  <c:v>41.2074</c:v>
                </c:pt>
                <c:pt idx="420">
                  <c:v>41.306</c:v>
                </c:pt>
                <c:pt idx="421">
                  <c:v>42.0</c:v>
                </c:pt>
                <c:pt idx="422">
                  <c:v>42.09450000000001</c:v>
                </c:pt>
                <c:pt idx="423">
                  <c:v>42.09450000000001</c:v>
                </c:pt>
                <c:pt idx="424">
                  <c:v>42.3573</c:v>
                </c:pt>
                <c:pt idx="425">
                  <c:v>42.62010000000018</c:v>
                </c:pt>
                <c:pt idx="426">
                  <c:v>42.6858</c:v>
                </c:pt>
                <c:pt idx="427">
                  <c:v>42.9158</c:v>
                </c:pt>
                <c:pt idx="428">
                  <c:v>42.9158</c:v>
                </c:pt>
                <c:pt idx="429">
                  <c:v>42.9487</c:v>
                </c:pt>
                <c:pt idx="430">
                  <c:v>42.9487</c:v>
                </c:pt>
                <c:pt idx="431">
                  <c:v>43.0</c:v>
                </c:pt>
              </c:numCache>
            </c:numRef>
          </c:xVal>
          <c:yVal>
            <c:numRef>
              <c:f>'Starting at 1 Year'!$N$3:$N$434</c:f>
              <c:numCache>
                <c:formatCode>General</c:formatCode>
                <c:ptCount val="43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0.0038</c:v>
                </c:pt>
                <c:pt idx="5">
                  <c:v>0.0038</c:v>
                </c:pt>
                <c:pt idx="6">
                  <c:v>0.0038</c:v>
                </c:pt>
                <c:pt idx="7">
                  <c:v>0.0038</c:v>
                </c:pt>
                <c:pt idx="8">
                  <c:v>0.0038</c:v>
                </c:pt>
                <c:pt idx="9">
                  <c:v>0.0038</c:v>
                </c:pt>
                <c:pt idx="10">
                  <c:v>0.0038</c:v>
                </c:pt>
                <c:pt idx="11">
                  <c:v>0.00770000000000004</c:v>
                </c:pt>
                <c:pt idx="12">
                  <c:v>0.00770000000000004</c:v>
                </c:pt>
                <c:pt idx="13">
                  <c:v>0.00770000000000004</c:v>
                </c:pt>
                <c:pt idx="14">
                  <c:v>0.00770000000000004</c:v>
                </c:pt>
                <c:pt idx="15">
                  <c:v>0.00770000000000004</c:v>
                </c:pt>
                <c:pt idx="16">
                  <c:v>0.0116</c:v>
                </c:pt>
                <c:pt idx="17">
                  <c:v>0.0116</c:v>
                </c:pt>
                <c:pt idx="18">
                  <c:v>0.0154</c:v>
                </c:pt>
                <c:pt idx="19">
                  <c:v>0.0154</c:v>
                </c:pt>
                <c:pt idx="20">
                  <c:v>0.0154</c:v>
                </c:pt>
                <c:pt idx="21">
                  <c:v>0.0154</c:v>
                </c:pt>
                <c:pt idx="22">
                  <c:v>0.0154</c:v>
                </c:pt>
                <c:pt idx="23">
                  <c:v>0.0193000000000001</c:v>
                </c:pt>
                <c:pt idx="24">
                  <c:v>0.0193000000000001</c:v>
                </c:pt>
                <c:pt idx="25">
                  <c:v>0.0193000000000001</c:v>
                </c:pt>
                <c:pt idx="26">
                  <c:v>0.0193000000000001</c:v>
                </c:pt>
                <c:pt idx="27">
                  <c:v>0.0193000000000001</c:v>
                </c:pt>
                <c:pt idx="28">
                  <c:v>0.0193000000000001</c:v>
                </c:pt>
                <c:pt idx="29">
                  <c:v>0.0193000000000001</c:v>
                </c:pt>
                <c:pt idx="30">
                  <c:v>0.0232</c:v>
                </c:pt>
                <c:pt idx="31">
                  <c:v>0.0232</c:v>
                </c:pt>
                <c:pt idx="32">
                  <c:v>0.0271</c:v>
                </c:pt>
                <c:pt idx="33">
                  <c:v>0.0271</c:v>
                </c:pt>
                <c:pt idx="34">
                  <c:v>0.0271</c:v>
                </c:pt>
                <c:pt idx="35">
                  <c:v>0.0349</c:v>
                </c:pt>
                <c:pt idx="36">
                  <c:v>0.0349</c:v>
                </c:pt>
                <c:pt idx="37">
                  <c:v>0.0388</c:v>
                </c:pt>
                <c:pt idx="38">
                  <c:v>0.0388</c:v>
                </c:pt>
                <c:pt idx="39">
                  <c:v>0.0388</c:v>
                </c:pt>
                <c:pt idx="40">
                  <c:v>0.0388</c:v>
                </c:pt>
                <c:pt idx="41">
                  <c:v>0.0388</c:v>
                </c:pt>
                <c:pt idx="42">
                  <c:v>0.0465</c:v>
                </c:pt>
                <c:pt idx="43">
                  <c:v>0.0465</c:v>
                </c:pt>
                <c:pt idx="44">
                  <c:v>0.0465</c:v>
                </c:pt>
                <c:pt idx="45">
                  <c:v>0.0465</c:v>
                </c:pt>
                <c:pt idx="46">
                  <c:v>0.0504</c:v>
                </c:pt>
                <c:pt idx="47">
                  <c:v>0.0504</c:v>
                </c:pt>
                <c:pt idx="48">
                  <c:v>0.0504</c:v>
                </c:pt>
                <c:pt idx="49">
                  <c:v>0.0504</c:v>
                </c:pt>
                <c:pt idx="50">
                  <c:v>0.0543000000000003</c:v>
                </c:pt>
                <c:pt idx="51">
                  <c:v>0.0543000000000003</c:v>
                </c:pt>
                <c:pt idx="52">
                  <c:v>0.0621</c:v>
                </c:pt>
                <c:pt idx="53">
                  <c:v>0.0621</c:v>
                </c:pt>
                <c:pt idx="54">
                  <c:v>0.0621</c:v>
                </c:pt>
                <c:pt idx="55">
                  <c:v>0.066</c:v>
                </c:pt>
                <c:pt idx="56">
                  <c:v>0.066</c:v>
                </c:pt>
                <c:pt idx="57">
                  <c:v>0.066</c:v>
                </c:pt>
                <c:pt idx="58">
                  <c:v>0.066</c:v>
                </c:pt>
                <c:pt idx="59">
                  <c:v>0.0699</c:v>
                </c:pt>
                <c:pt idx="60">
                  <c:v>0.0699</c:v>
                </c:pt>
                <c:pt idx="61">
                  <c:v>0.0699</c:v>
                </c:pt>
                <c:pt idx="62">
                  <c:v>0.0699</c:v>
                </c:pt>
                <c:pt idx="63">
                  <c:v>0.0699</c:v>
                </c:pt>
                <c:pt idx="64">
                  <c:v>0.0699</c:v>
                </c:pt>
                <c:pt idx="65">
                  <c:v>0.0699</c:v>
                </c:pt>
                <c:pt idx="66">
                  <c:v>0.0777000000000004</c:v>
                </c:pt>
                <c:pt idx="67">
                  <c:v>0.0777000000000004</c:v>
                </c:pt>
                <c:pt idx="68">
                  <c:v>0.0777000000000004</c:v>
                </c:pt>
                <c:pt idx="69">
                  <c:v>0.0777000000000004</c:v>
                </c:pt>
                <c:pt idx="70">
                  <c:v>0.0777000000000004</c:v>
                </c:pt>
                <c:pt idx="71">
                  <c:v>0.0777000000000004</c:v>
                </c:pt>
                <c:pt idx="72">
                  <c:v>0.0777000000000004</c:v>
                </c:pt>
                <c:pt idx="73">
                  <c:v>0.0777000000000004</c:v>
                </c:pt>
                <c:pt idx="74">
                  <c:v>0.0777000000000004</c:v>
                </c:pt>
                <c:pt idx="75">
                  <c:v>0.0816</c:v>
                </c:pt>
                <c:pt idx="76">
                  <c:v>0.0816</c:v>
                </c:pt>
                <c:pt idx="77">
                  <c:v>0.0855</c:v>
                </c:pt>
                <c:pt idx="78">
                  <c:v>0.0855</c:v>
                </c:pt>
                <c:pt idx="79">
                  <c:v>0.0894</c:v>
                </c:pt>
                <c:pt idx="80">
                  <c:v>0.0894</c:v>
                </c:pt>
                <c:pt idx="81">
                  <c:v>0.0932</c:v>
                </c:pt>
                <c:pt idx="82">
                  <c:v>0.0932</c:v>
                </c:pt>
                <c:pt idx="83">
                  <c:v>0.0932</c:v>
                </c:pt>
                <c:pt idx="84">
                  <c:v>0.0932</c:v>
                </c:pt>
                <c:pt idx="85">
                  <c:v>0.0971</c:v>
                </c:pt>
                <c:pt idx="86">
                  <c:v>0.0971</c:v>
                </c:pt>
                <c:pt idx="87">
                  <c:v>0.0971</c:v>
                </c:pt>
                <c:pt idx="88">
                  <c:v>0.0971</c:v>
                </c:pt>
                <c:pt idx="89">
                  <c:v>0.0971</c:v>
                </c:pt>
                <c:pt idx="90">
                  <c:v>0.101</c:v>
                </c:pt>
                <c:pt idx="91">
                  <c:v>0.101</c:v>
                </c:pt>
                <c:pt idx="92">
                  <c:v>0.101</c:v>
                </c:pt>
                <c:pt idx="93">
                  <c:v>0.101</c:v>
                </c:pt>
                <c:pt idx="94">
                  <c:v>0.1049</c:v>
                </c:pt>
                <c:pt idx="95">
                  <c:v>0.1049</c:v>
                </c:pt>
                <c:pt idx="96">
                  <c:v>0.1049</c:v>
                </c:pt>
                <c:pt idx="97">
                  <c:v>0.1127</c:v>
                </c:pt>
                <c:pt idx="98">
                  <c:v>0.1127</c:v>
                </c:pt>
                <c:pt idx="99">
                  <c:v>0.1127</c:v>
                </c:pt>
                <c:pt idx="100">
                  <c:v>0.1166</c:v>
                </c:pt>
                <c:pt idx="101">
                  <c:v>0.1166</c:v>
                </c:pt>
                <c:pt idx="102">
                  <c:v>0.1205</c:v>
                </c:pt>
                <c:pt idx="103">
                  <c:v>0.1205</c:v>
                </c:pt>
                <c:pt idx="104">
                  <c:v>0.1205</c:v>
                </c:pt>
                <c:pt idx="105">
                  <c:v>0.1205</c:v>
                </c:pt>
                <c:pt idx="106">
                  <c:v>0.1205</c:v>
                </c:pt>
                <c:pt idx="107">
                  <c:v>0.1205</c:v>
                </c:pt>
                <c:pt idx="108">
                  <c:v>0.1205</c:v>
                </c:pt>
                <c:pt idx="109">
                  <c:v>0.1205</c:v>
                </c:pt>
                <c:pt idx="110">
                  <c:v>0.1205</c:v>
                </c:pt>
                <c:pt idx="111">
                  <c:v>0.1205</c:v>
                </c:pt>
                <c:pt idx="112">
                  <c:v>0.1205</c:v>
                </c:pt>
                <c:pt idx="113">
                  <c:v>0.1205</c:v>
                </c:pt>
                <c:pt idx="114">
                  <c:v>0.1205</c:v>
                </c:pt>
                <c:pt idx="115">
                  <c:v>0.1205</c:v>
                </c:pt>
                <c:pt idx="116">
                  <c:v>0.1205</c:v>
                </c:pt>
                <c:pt idx="117">
                  <c:v>0.1205</c:v>
                </c:pt>
                <c:pt idx="118">
                  <c:v>0.1205</c:v>
                </c:pt>
                <c:pt idx="119">
                  <c:v>0.1244</c:v>
                </c:pt>
                <c:pt idx="120">
                  <c:v>0.1244</c:v>
                </c:pt>
                <c:pt idx="121">
                  <c:v>0.1244</c:v>
                </c:pt>
                <c:pt idx="122">
                  <c:v>0.1244</c:v>
                </c:pt>
                <c:pt idx="123">
                  <c:v>0.1244</c:v>
                </c:pt>
                <c:pt idx="124">
                  <c:v>0.1244</c:v>
                </c:pt>
                <c:pt idx="125">
                  <c:v>0.1244</c:v>
                </c:pt>
                <c:pt idx="126">
                  <c:v>0.1244</c:v>
                </c:pt>
                <c:pt idx="127">
                  <c:v>0.1244</c:v>
                </c:pt>
                <c:pt idx="128">
                  <c:v>0.1244</c:v>
                </c:pt>
                <c:pt idx="129">
                  <c:v>0.1284</c:v>
                </c:pt>
                <c:pt idx="130">
                  <c:v>0.1284</c:v>
                </c:pt>
                <c:pt idx="131">
                  <c:v>0.1284</c:v>
                </c:pt>
                <c:pt idx="132">
                  <c:v>0.1284</c:v>
                </c:pt>
                <c:pt idx="133">
                  <c:v>0.1284</c:v>
                </c:pt>
                <c:pt idx="134">
                  <c:v>0.1284</c:v>
                </c:pt>
                <c:pt idx="135">
                  <c:v>0.1284</c:v>
                </c:pt>
                <c:pt idx="136">
                  <c:v>0.1284</c:v>
                </c:pt>
                <c:pt idx="137">
                  <c:v>0.1284</c:v>
                </c:pt>
                <c:pt idx="138">
                  <c:v>0.1284</c:v>
                </c:pt>
                <c:pt idx="139">
                  <c:v>0.1284</c:v>
                </c:pt>
                <c:pt idx="140">
                  <c:v>0.1284</c:v>
                </c:pt>
                <c:pt idx="141">
                  <c:v>0.1324</c:v>
                </c:pt>
                <c:pt idx="142">
                  <c:v>0.1324</c:v>
                </c:pt>
                <c:pt idx="143">
                  <c:v>0.1324</c:v>
                </c:pt>
                <c:pt idx="144">
                  <c:v>0.1324</c:v>
                </c:pt>
                <c:pt idx="145">
                  <c:v>0.1324</c:v>
                </c:pt>
                <c:pt idx="146">
                  <c:v>0.1324</c:v>
                </c:pt>
                <c:pt idx="147">
                  <c:v>0.1324</c:v>
                </c:pt>
                <c:pt idx="148">
                  <c:v>0.1324</c:v>
                </c:pt>
                <c:pt idx="149">
                  <c:v>0.1324</c:v>
                </c:pt>
                <c:pt idx="150">
                  <c:v>0.1324</c:v>
                </c:pt>
                <c:pt idx="151">
                  <c:v>0.1324</c:v>
                </c:pt>
                <c:pt idx="152">
                  <c:v>0.1324</c:v>
                </c:pt>
                <c:pt idx="153">
                  <c:v>0.1324</c:v>
                </c:pt>
                <c:pt idx="154">
                  <c:v>0.1324</c:v>
                </c:pt>
                <c:pt idx="155">
                  <c:v>0.1324</c:v>
                </c:pt>
                <c:pt idx="156">
                  <c:v>0.1324</c:v>
                </c:pt>
                <c:pt idx="157">
                  <c:v>0.1324</c:v>
                </c:pt>
                <c:pt idx="158">
                  <c:v>0.1324</c:v>
                </c:pt>
                <c:pt idx="159">
                  <c:v>0.1324</c:v>
                </c:pt>
                <c:pt idx="160">
                  <c:v>0.1324</c:v>
                </c:pt>
                <c:pt idx="161">
                  <c:v>0.1324</c:v>
                </c:pt>
                <c:pt idx="162">
                  <c:v>0.1324</c:v>
                </c:pt>
                <c:pt idx="163">
                  <c:v>0.1324</c:v>
                </c:pt>
                <c:pt idx="164">
                  <c:v>0.1324</c:v>
                </c:pt>
                <c:pt idx="165">
                  <c:v>0.1324</c:v>
                </c:pt>
                <c:pt idx="166">
                  <c:v>0.1324</c:v>
                </c:pt>
                <c:pt idx="167">
                  <c:v>0.1324</c:v>
                </c:pt>
                <c:pt idx="168">
                  <c:v>0.1324</c:v>
                </c:pt>
                <c:pt idx="169">
                  <c:v>0.1324</c:v>
                </c:pt>
                <c:pt idx="170">
                  <c:v>0.1366</c:v>
                </c:pt>
                <c:pt idx="171">
                  <c:v>0.1366</c:v>
                </c:pt>
                <c:pt idx="172">
                  <c:v>0.1452</c:v>
                </c:pt>
                <c:pt idx="173">
                  <c:v>0.1452</c:v>
                </c:pt>
                <c:pt idx="174">
                  <c:v>0.1452</c:v>
                </c:pt>
                <c:pt idx="175">
                  <c:v>0.1452</c:v>
                </c:pt>
                <c:pt idx="176">
                  <c:v>0.1452</c:v>
                </c:pt>
                <c:pt idx="177">
                  <c:v>0.1452</c:v>
                </c:pt>
                <c:pt idx="178">
                  <c:v>0.1452</c:v>
                </c:pt>
                <c:pt idx="179">
                  <c:v>0.1495</c:v>
                </c:pt>
                <c:pt idx="180">
                  <c:v>0.1495</c:v>
                </c:pt>
                <c:pt idx="181">
                  <c:v>0.1495</c:v>
                </c:pt>
                <c:pt idx="182">
                  <c:v>0.1495</c:v>
                </c:pt>
                <c:pt idx="183">
                  <c:v>0.1495</c:v>
                </c:pt>
                <c:pt idx="184">
                  <c:v>0.1538</c:v>
                </c:pt>
                <c:pt idx="185">
                  <c:v>0.1538</c:v>
                </c:pt>
                <c:pt idx="186">
                  <c:v>0.1581</c:v>
                </c:pt>
                <c:pt idx="187">
                  <c:v>0.1581</c:v>
                </c:pt>
                <c:pt idx="188">
                  <c:v>0.1624</c:v>
                </c:pt>
                <c:pt idx="189">
                  <c:v>0.1624</c:v>
                </c:pt>
                <c:pt idx="190">
                  <c:v>0.1624</c:v>
                </c:pt>
                <c:pt idx="191">
                  <c:v>0.1624</c:v>
                </c:pt>
                <c:pt idx="192">
                  <c:v>0.1624</c:v>
                </c:pt>
                <c:pt idx="193">
                  <c:v>0.1624</c:v>
                </c:pt>
                <c:pt idx="194">
                  <c:v>0.1624</c:v>
                </c:pt>
                <c:pt idx="195">
                  <c:v>0.1667</c:v>
                </c:pt>
                <c:pt idx="196">
                  <c:v>0.1667</c:v>
                </c:pt>
                <c:pt idx="197">
                  <c:v>0.1667</c:v>
                </c:pt>
                <c:pt idx="198">
                  <c:v>0.1667</c:v>
                </c:pt>
                <c:pt idx="199">
                  <c:v>0.1667</c:v>
                </c:pt>
                <c:pt idx="200">
                  <c:v>0.1711</c:v>
                </c:pt>
                <c:pt idx="201">
                  <c:v>0.1711</c:v>
                </c:pt>
                <c:pt idx="202">
                  <c:v>0.1711</c:v>
                </c:pt>
                <c:pt idx="203">
                  <c:v>0.1711</c:v>
                </c:pt>
                <c:pt idx="204">
                  <c:v>0.1711</c:v>
                </c:pt>
                <c:pt idx="205">
                  <c:v>0.1711</c:v>
                </c:pt>
                <c:pt idx="206">
                  <c:v>0.1711</c:v>
                </c:pt>
                <c:pt idx="207">
                  <c:v>0.1797</c:v>
                </c:pt>
                <c:pt idx="208">
                  <c:v>0.1797</c:v>
                </c:pt>
                <c:pt idx="209">
                  <c:v>0.1841</c:v>
                </c:pt>
                <c:pt idx="210">
                  <c:v>0.1841</c:v>
                </c:pt>
                <c:pt idx="211">
                  <c:v>0.188400000000001</c:v>
                </c:pt>
                <c:pt idx="212">
                  <c:v>0.188400000000001</c:v>
                </c:pt>
                <c:pt idx="213">
                  <c:v>0.188400000000001</c:v>
                </c:pt>
                <c:pt idx="214">
                  <c:v>0.188400000000001</c:v>
                </c:pt>
                <c:pt idx="215">
                  <c:v>0.188400000000001</c:v>
                </c:pt>
                <c:pt idx="216">
                  <c:v>0.188400000000001</c:v>
                </c:pt>
                <c:pt idx="217">
                  <c:v>0.188400000000001</c:v>
                </c:pt>
                <c:pt idx="218">
                  <c:v>0.188400000000001</c:v>
                </c:pt>
                <c:pt idx="219">
                  <c:v>0.188400000000001</c:v>
                </c:pt>
                <c:pt idx="220">
                  <c:v>0.188400000000001</c:v>
                </c:pt>
                <c:pt idx="221">
                  <c:v>0.188400000000001</c:v>
                </c:pt>
                <c:pt idx="222">
                  <c:v>0.1928</c:v>
                </c:pt>
                <c:pt idx="223">
                  <c:v>0.1928</c:v>
                </c:pt>
                <c:pt idx="224">
                  <c:v>0.1928</c:v>
                </c:pt>
                <c:pt idx="225">
                  <c:v>0.1971</c:v>
                </c:pt>
                <c:pt idx="226">
                  <c:v>0.1971</c:v>
                </c:pt>
                <c:pt idx="227">
                  <c:v>0.1971</c:v>
                </c:pt>
                <c:pt idx="228">
                  <c:v>0.1971</c:v>
                </c:pt>
                <c:pt idx="229">
                  <c:v>0.1971</c:v>
                </c:pt>
                <c:pt idx="230">
                  <c:v>0.1971</c:v>
                </c:pt>
                <c:pt idx="231">
                  <c:v>0.1971</c:v>
                </c:pt>
                <c:pt idx="232">
                  <c:v>0.1971</c:v>
                </c:pt>
                <c:pt idx="233">
                  <c:v>0.1971</c:v>
                </c:pt>
                <c:pt idx="234">
                  <c:v>0.1971</c:v>
                </c:pt>
                <c:pt idx="235">
                  <c:v>0.1971</c:v>
                </c:pt>
                <c:pt idx="236">
                  <c:v>0.2014</c:v>
                </c:pt>
                <c:pt idx="237">
                  <c:v>0.2014</c:v>
                </c:pt>
                <c:pt idx="238">
                  <c:v>0.2058</c:v>
                </c:pt>
                <c:pt idx="239">
                  <c:v>0.2058</c:v>
                </c:pt>
                <c:pt idx="240">
                  <c:v>0.2058</c:v>
                </c:pt>
                <c:pt idx="241">
                  <c:v>0.2058</c:v>
                </c:pt>
                <c:pt idx="242">
                  <c:v>0.2101</c:v>
                </c:pt>
                <c:pt idx="243">
                  <c:v>0.2101</c:v>
                </c:pt>
                <c:pt idx="244">
                  <c:v>0.2145</c:v>
                </c:pt>
                <c:pt idx="245">
                  <c:v>0.2145</c:v>
                </c:pt>
                <c:pt idx="246">
                  <c:v>0.2145</c:v>
                </c:pt>
                <c:pt idx="247">
                  <c:v>0.2145</c:v>
                </c:pt>
                <c:pt idx="248">
                  <c:v>0.2145</c:v>
                </c:pt>
                <c:pt idx="249">
                  <c:v>0.2145</c:v>
                </c:pt>
                <c:pt idx="250">
                  <c:v>0.2188</c:v>
                </c:pt>
                <c:pt idx="251">
                  <c:v>0.2188</c:v>
                </c:pt>
                <c:pt idx="252">
                  <c:v>0.2188</c:v>
                </c:pt>
                <c:pt idx="253">
                  <c:v>0.2231</c:v>
                </c:pt>
                <c:pt idx="254">
                  <c:v>0.2231</c:v>
                </c:pt>
                <c:pt idx="255">
                  <c:v>0.2275</c:v>
                </c:pt>
                <c:pt idx="256">
                  <c:v>0.2275</c:v>
                </c:pt>
                <c:pt idx="257">
                  <c:v>0.2362</c:v>
                </c:pt>
                <c:pt idx="258">
                  <c:v>0.2362</c:v>
                </c:pt>
                <c:pt idx="259">
                  <c:v>0.2362</c:v>
                </c:pt>
                <c:pt idx="260">
                  <c:v>0.2405</c:v>
                </c:pt>
                <c:pt idx="261">
                  <c:v>0.2405</c:v>
                </c:pt>
                <c:pt idx="262">
                  <c:v>0.2405</c:v>
                </c:pt>
                <c:pt idx="263">
                  <c:v>0.2448</c:v>
                </c:pt>
                <c:pt idx="264">
                  <c:v>0.2448</c:v>
                </c:pt>
                <c:pt idx="265">
                  <c:v>0.2448</c:v>
                </c:pt>
                <c:pt idx="266">
                  <c:v>0.2448</c:v>
                </c:pt>
                <c:pt idx="267">
                  <c:v>0.249200000000001</c:v>
                </c:pt>
                <c:pt idx="268">
                  <c:v>0.249200000000001</c:v>
                </c:pt>
                <c:pt idx="269">
                  <c:v>0.249200000000001</c:v>
                </c:pt>
                <c:pt idx="270">
                  <c:v>0.249200000000001</c:v>
                </c:pt>
                <c:pt idx="271">
                  <c:v>0.249200000000001</c:v>
                </c:pt>
                <c:pt idx="272">
                  <c:v>0.249200000000001</c:v>
                </c:pt>
                <c:pt idx="273">
                  <c:v>0.249200000000001</c:v>
                </c:pt>
                <c:pt idx="274">
                  <c:v>0.2536</c:v>
                </c:pt>
                <c:pt idx="275">
                  <c:v>0.2536</c:v>
                </c:pt>
                <c:pt idx="276">
                  <c:v>0.2536</c:v>
                </c:pt>
                <c:pt idx="277">
                  <c:v>0.2536</c:v>
                </c:pt>
                <c:pt idx="278">
                  <c:v>0.2536</c:v>
                </c:pt>
                <c:pt idx="279">
                  <c:v>0.2536</c:v>
                </c:pt>
                <c:pt idx="280">
                  <c:v>0.2536</c:v>
                </c:pt>
                <c:pt idx="281">
                  <c:v>0.2536</c:v>
                </c:pt>
                <c:pt idx="282">
                  <c:v>0.2536</c:v>
                </c:pt>
                <c:pt idx="283">
                  <c:v>0.2536</c:v>
                </c:pt>
                <c:pt idx="284">
                  <c:v>0.2536</c:v>
                </c:pt>
                <c:pt idx="285">
                  <c:v>0.2536</c:v>
                </c:pt>
                <c:pt idx="286">
                  <c:v>0.2536</c:v>
                </c:pt>
                <c:pt idx="287">
                  <c:v>0.2536</c:v>
                </c:pt>
                <c:pt idx="288">
                  <c:v>0.2536</c:v>
                </c:pt>
                <c:pt idx="289">
                  <c:v>0.2536</c:v>
                </c:pt>
                <c:pt idx="290">
                  <c:v>0.2536</c:v>
                </c:pt>
                <c:pt idx="291">
                  <c:v>0.2536</c:v>
                </c:pt>
                <c:pt idx="292">
                  <c:v>0.2584</c:v>
                </c:pt>
                <c:pt idx="293">
                  <c:v>0.2584</c:v>
                </c:pt>
                <c:pt idx="294">
                  <c:v>0.2584</c:v>
                </c:pt>
                <c:pt idx="295">
                  <c:v>0.2584</c:v>
                </c:pt>
                <c:pt idx="296">
                  <c:v>0.2631</c:v>
                </c:pt>
                <c:pt idx="297">
                  <c:v>0.2631</c:v>
                </c:pt>
                <c:pt idx="298">
                  <c:v>0.2631</c:v>
                </c:pt>
                <c:pt idx="299">
                  <c:v>0.2631</c:v>
                </c:pt>
                <c:pt idx="300">
                  <c:v>0.2631</c:v>
                </c:pt>
                <c:pt idx="301">
                  <c:v>0.2631</c:v>
                </c:pt>
                <c:pt idx="302">
                  <c:v>0.2631</c:v>
                </c:pt>
                <c:pt idx="303">
                  <c:v>0.2631</c:v>
                </c:pt>
                <c:pt idx="304">
                  <c:v>0.2631</c:v>
                </c:pt>
                <c:pt idx="305">
                  <c:v>0.2631</c:v>
                </c:pt>
                <c:pt idx="306">
                  <c:v>0.2631</c:v>
                </c:pt>
                <c:pt idx="307">
                  <c:v>0.2631</c:v>
                </c:pt>
                <c:pt idx="308">
                  <c:v>0.2631</c:v>
                </c:pt>
                <c:pt idx="309">
                  <c:v>0.2631</c:v>
                </c:pt>
                <c:pt idx="310">
                  <c:v>0.2631</c:v>
                </c:pt>
                <c:pt idx="311">
                  <c:v>0.2631</c:v>
                </c:pt>
                <c:pt idx="312">
                  <c:v>0.2631</c:v>
                </c:pt>
                <c:pt idx="313">
                  <c:v>0.2631</c:v>
                </c:pt>
                <c:pt idx="314">
                  <c:v>0.2631</c:v>
                </c:pt>
                <c:pt idx="315">
                  <c:v>0.2631</c:v>
                </c:pt>
                <c:pt idx="316">
                  <c:v>0.2631</c:v>
                </c:pt>
                <c:pt idx="317">
                  <c:v>0.2631</c:v>
                </c:pt>
                <c:pt idx="318">
                  <c:v>0.2631</c:v>
                </c:pt>
                <c:pt idx="319">
                  <c:v>0.2631</c:v>
                </c:pt>
                <c:pt idx="320">
                  <c:v>0.2631</c:v>
                </c:pt>
                <c:pt idx="321">
                  <c:v>0.2631</c:v>
                </c:pt>
                <c:pt idx="322">
                  <c:v>0.2631</c:v>
                </c:pt>
                <c:pt idx="323">
                  <c:v>0.2631</c:v>
                </c:pt>
                <c:pt idx="324">
                  <c:v>0.2631</c:v>
                </c:pt>
                <c:pt idx="325">
                  <c:v>0.2631</c:v>
                </c:pt>
                <c:pt idx="326">
                  <c:v>0.2631</c:v>
                </c:pt>
                <c:pt idx="327">
                  <c:v>0.2631</c:v>
                </c:pt>
                <c:pt idx="328">
                  <c:v>0.2631</c:v>
                </c:pt>
                <c:pt idx="329">
                  <c:v>0.2631</c:v>
                </c:pt>
                <c:pt idx="330">
                  <c:v>0.2631</c:v>
                </c:pt>
                <c:pt idx="331">
                  <c:v>0.2631</c:v>
                </c:pt>
                <c:pt idx="332">
                  <c:v>0.2631</c:v>
                </c:pt>
                <c:pt idx="333">
                  <c:v>0.2631</c:v>
                </c:pt>
                <c:pt idx="334">
                  <c:v>0.2631</c:v>
                </c:pt>
                <c:pt idx="335">
                  <c:v>0.2631</c:v>
                </c:pt>
                <c:pt idx="336">
                  <c:v>0.2631</c:v>
                </c:pt>
                <c:pt idx="337">
                  <c:v>0.2691</c:v>
                </c:pt>
                <c:pt idx="338">
                  <c:v>0.2691</c:v>
                </c:pt>
                <c:pt idx="339">
                  <c:v>0.2691</c:v>
                </c:pt>
                <c:pt idx="340">
                  <c:v>0.2691</c:v>
                </c:pt>
                <c:pt idx="341">
                  <c:v>0.2691</c:v>
                </c:pt>
                <c:pt idx="342">
                  <c:v>0.2691</c:v>
                </c:pt>
                <c:pt idx="343">
                  <c:v>0.2691</c:v>
                </c:pt>
                <c:pt idx="344">
                  <c:v>0.2691</c:v>
                </c:pt>
                <c:pt idx="345">
                  <c:v>0.2691</c:v>
                </c:pt>
                <c:pt idx="346">
                  <c:v>0.2691</c:v>
                </c:pt>
                <c:pt idx="347">
                  <c:v>0.2691</c:v>
                </c:pt>
                <c:pt idx="348">
                  <c:v>0.2691</c:v>
                </c:pt>
                <c:pt idx="349">
                  <c:v>0.2691</c:v>
                </c:pt>
                <c:pt idx="350">
                  <c:v>0.2691</c:v>
                </c:pt>
                <c:pt idx="351">
                  <c:v>0.2759</c:v>
                </c:pt>
                <c:pt idx="352">
                  <c:v>0.2759</c:v>
                </c:pt>
                <c:pt idx="353">
                  <c:v>0.2759</c:v>
                </c:pt>
                <c:pt idx="354">
                  <c:v>0.2759</c:v>
                </c:pt>
                <c:pt idx="355">
                  <c:v>0.2828</c:v>
                </c:pt>
                <c:pt idx="356">
                  <c:v>0.2828</c:v>
                </c:pt>
                <c:pt idx="357">
                  <c:v>0.2828</c:v>
                </c:pt>
                <c:pt idx="358">
                  <c:v>0.2828</c:v>
                </c:pt>
                <c:pt idx="359">
                  <c:v>0.2828</c:v>
                </c:pt>
                <c:pt idx="360">
                  <c:v>0.2828</c:v>
                </c:pt>
                <c:pt idx="361">
                  <c:v>0.2828</c:v>
                </c:pt>
                <c:pt idx="362">
                  <c:v>0.2828</c:v>
                </c:pt>
                <c:pt idx="363">
                  <c:v>0.2828</c:v>
                </c:pt>
                <c:pt idx="364">
                  <c:v>0.2828</c:v>
                </c:pt>
                <c:pt idx="365">
                  <c:v>0.2828</c:v>
                </c:pt>
                <c:pt idx="366">
                  <c:v>0.2907</c:v>
                </c:pt>
                <c:pt idx="367">
                  <c:v>0.2907</c:v>
                </c:pt>
                <c:pt idx="368">
                  <c:v>0.2907</c:v>
                </c:pt>
                <c:pt idx="369">
                  <c:v>0.2907</c:v>
                </c:pt>
                <c:pt idx="370">
                  <c:v>0.2907</c:v>
                </c:pt>
                <c:pt idx="371">
                  <c:v>0.2907</c:v>
                </c:pt>
                <c:pt idx="372">
                  <c:v>0.2907</c:v>
                </c:pt>
                <c:pt idx="373">
                  <c:v>0.2907</c:v>
                </c:pt>
                <c:pt idx="374">
                  <c:v>0.2907</c:v>
                </c:pt>
                <c:pt idx="375">
                  <c:v>0.2907</c:v>
                </c:pt>
                <c:pt idx="376">
                  <c:v>0.2907</c:v>
                </c:pt>
                <c:pt idx="377">
                  <c:v>0.2907</c:v>
                </c:pt>
                <c:pt idx="378">
                  <c:v>0.2907</c:v>
                </c:pt>
                <c:pt idx="379">
                  <c:v>0.2997</c:v>
                </c:pt>
                <c:pt idx="380">
                  <c:v>0.2997</c:v>
                </c:pt>
                <c:pt idx="381">
                  <c:v>0.2997</c:v>
                </c:pt>
                <c:pt idx="382">
                  <c:v>0.2997</c:v>
                </c:pt>
                <c:pt idx="383">
                  <c:v>0.2997</c:v>
                </c:pt>
                <c:pt idx="384">
                  <c:v>0.2997</c:v>
                </c:pt>
                <c:pt idx="385">
                  <c:v>0.2997</c:v>
                </c:pt>
                <c:pt idx="386">
                  <c:v>0.2997</c:v>
                </c:pt>
                <c:pt idx="387">
                  <c:v>0.2997</c:v>
                </c:pt>
                <c:pt idx="388">
                  <c:v>0.2997</c:v>
                </c:pt>
                <c:pt idx="389">
                  <c:v>0.2997</c:v>
                </c:pt>
                <c:pt idx="390">
                  <c:v>0.2997</c:v>
                </c:pt>
                <c:pt idx="391">
                  <c:v>0.2997</c:v>
                </c:pt>
                <c:pt idx="392">
                  <c:v>0.2997</c:v>
                </c:pt>
                <c:pt idx="393">
                  <c:v>0.2997</c:v>
                </c:pt>
                <c:pt idx="394">
                  <c:v>0.3097</c:v>
                </c:pt>
                <c:pt idx="395">
                  <c:v>0.3097</c:v>
                </c:pt>
                <c:pt idx="396">
                  <c:v>0.3097</c:v>
                </c:pt>
                <c:pt idx="397">
                  <c:v>0.3097</c:v>
                </c:pt>
                <c:pt idx="398">
                  <c:v>0.3097</c:v>
                </c:pt>
                <c:pt idx="399">
                  <c:v>0.3097</c:v>
                </c:pt>
                <c:pt idx="400">
                  <c:v>0.3097</c:v>
                </c:pt>
                <c:pt idx="401">
                  <c:v>0.3097</c:v>
                </c:pt>
                <c:pt idx="402">
                  <c:v>0.3097</c:v>
                </c:pt>
                <c:pt idx="403">
                  <c:v>0.3097</c:v>
                </c:pt>
                <c:pt idx="404">
                  <c:v>0.320500000000002</c:v>
                </c:pt>
                <c:pt idx="405">
                  <c:v>0.320500000000002</c:v>
                </c:pt>
                <c:pt idx="406">
                  <c:v>0.320500000000002</c:v>
                </c:pt>
                <c:pt idx="407">
                  <c:v>0.320500000000002</c:v>
                </c:pt>
                <c:pt idx="408">
                  <c:v>0.320500000000002</c:v>
                </c:pt>
                <c:pt idx="409">
                  <c:v>0.320500000000002</c:v>
                </c:pt>
                <c:pt idx="410">
                  <c:v>0.320500000000002</c:v>
                </c:pt>
                <c:pt idx="411">
                  <c:v>0.320500000000002</c:v>
                </c:pt>
                <c:pt idx="412">
                  <c:v>0.320500000000002</c:v>
                </c:pt>
                <c:pt idx="413">
                  <c:v>0.320500000000002</c:v>
                </c:pt>
                <c:pt idx="414">
                  <c:v>0.320500000000002</c:v>
                </c:pt>
                <c:pt idx="415">
                  <c:v>0.320500000000002</c:v>
                </c:pt>
                <c:pt idx="416">
                  <c:v>0.320500000000002</c:v>
                </c:pt>
                <c:pt idx="417">
                  <c:v>0.320500000000002</c:v>
                </c:pt>
                <c:pt idx="418">
                  <c:v>0.320500000000002</c:v>
                </c:pt>
                <c:pt idx="419">
                  <c:v>0.320500000000002</c:v>
                </c:pt>
                <c:pt idx="420">
                  <c:v>0.320500000000002</c:v>
                </c:pt>
                <c:pt idx="421">
                  <c:v>0.320500000000002</c:v>
                </c:pt>
                <c:pt idx="422">
                  <c:v>0.320500000000002</c:v>
                </c:pt>
                <c:pt idx="423">
                  <c:v>0.3322</c:v>
                </c:pt>
                <c:pt idx="424">
                  <c:v>0.3322</c:v>
                </c:pt>
                <c:pt idx="425">
                  <c:v>0.3322</c:v>
                </c:pt>
                <c:pt idx="426">
                  <c:v>0.3322</c:v>
                </c:pt>
                <c:pt idx="427">
                  <c:v>0.3322</c:v>
                </c:pt>
                <c:pt idx="428">
                  <c:v>0.3441</c:v>
                </c:pt>
                <c:pt idx="429">
                  <c:v>0.3441</c:v>
                </c:pt>
                <c:pt idx="430">
                  <c:v>0.3561</c:v>
                </c:pt>
                <c:pt idx="431">
                  <c:v>0.3561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0847496"/>
        <c:axId val="531059128"/>
      </c:scatterChart>
      <c:valAx>
        <c:axId val="530847496"/>
        <c:scaling>
          <c:orientation val="minMax"/>
          <c:max val="36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en-US"/>
          </a:p>
        </c:txPr>
        <c:crossAx val="531059128"/>
        <c:crosses val="autoZero"/>
        <c:crossBetween val="midCat"/>
        <c:majorUnit val="6.0"/>
      </c:valAx>
      <c:valAx>
        <c:axId val="531059128"/>
        <c:scaling>
          <c:orientation val="minMax"/>
          <c:max val="1.0"/>
          <c:min val="0.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en-US"/>
          </a:p>
        </c:txPr>
        <c:crossAx val="530847496"/>
        <c:crosses val="autoZero"/>
        <c:crossBetween val="midCat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0456367519734"/>
          <c:y val="0.0883589749885482"/>
          <c:w val="0.881763198218216"/>
          <c:h val="0.81730867355747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'NYHA Counts Survivors (ITT)'!$C$3</c:f>
              <c:strCache>
                <c:ptCount val="1"/>
                <c:pt idx="0">
                  <c:v>I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</c:spPr>
          <c:invertIfNegative val="0"/>
          <c:cat>
            <c:strRef>
              <c:f>'NYHA Counts Survivors (ITT)'!$B$4:$B$18</c:f>
              <c:strCache>
                <c:ptCount val="15"/>
                <c:pt idx="1">
                  <c:v>TAVR</c:v>
                </c:pt>
                <c:pt idx="2">
                  <c:v>AVR</c:v>
                </c:pt>
                <c:pt idx="4">
                  <c:v>TAVR</c:v>
                </c:pt>
                <c:pt idx="5">
                  <c:v>AVR</c:v>
                </c:pt>
                <c:pt idx="7">
                  <c:v>TAVR</c:v>
                </c:pt>
                <c:pt idx="8">
                  <c:v>AVR</c:v>
                </c:pt>
                <c:pt idx="10">
                  <c:v>TAVR</c:v>
                </c:pt>
                <c:pt idx="11">
                  <c:v>AVR</c:v>
                </c:pt>
                <c:pt idx="13">
                  <c:v>TAVR</c:v>
                </c:pt>
                <c:pt idx="14">
                  <c:v>AVR</c:v>
                </c:pt>
              </c:strCache>
            </c:strRef>
          </c:cat>
          <c:val>
            <c:numRef>
              <c:f>'NYHA Counts Survivors (ITT)'!$C$4:$C$18</c:f>
              <c:numCache>
                <c:formatCode>0.0%</c:formatCode>
                <c:ptCount val="15"/>
                <c:pt idx="1">
                  <c:v>0.0</c:v>
                </c:pt>
                <c:pt idx="2">
                  <c:v>0.0</c:v>
                </c:pt>
                <c:pt idx="4">
                  <c:v>0.293159609120521</c:v>
                </c:pt>
                <c:pt idx="5">
                  <c:v>0.210526315789475</c:v>
                </c:pt>
                <c:pt idx="7">
                  <c:v>0.476</c:v>
                </c:pt>
                <c:pt idx="8">
                  <c:v>0.45575221238938</c:v>
                </c:pt>
                <c:pt idx="10">
                  <c:v>0.458536585365857</c:v>
                </c:pt>
                <c:pt idx="11">
                  <c:v>0.478494623655916</c:v>
                </c:pt>
                <c:pt idx="13">
                  <c:v>0.456953642384106</c:v>
                </c:pt>
                <c:pt idx="14">
                  <c:v>0.496240601503759</c:v>
                </c:pt>
              </c:numCache>
            </c:numRef>
          </c:val>
        </c:ser>
        <c:ser>
          <c:idx val="1"/>
          <c:order val="1"/>
          <c:tx>
            <c:strRef>
              <c:f>'NYHA Counts Survivors (ITT)'!$D$3</c:f>
              <c:strCache>
                <c:ptCount val="1"/>
                <c:pt idx="0">
                  <c:v>II</c:v>
                </c:pt>
              </c:strCache>
            </c:strRef>
          </c:tx>
          <c:spPr>
            <a:solidFill>
              <a:srgbClr val="B2E757"/>
            </a:solidFill>
          </c:spPr>
          <c:invertIfNegative val="0"/>
          <c:cat>
            <c:strRef>
              <c:f>'NYHA Counts Survivors (ITT)'!$B$4:$B$18</c:f>
              <c:strCache>
                <c:ptCount val="15"/>
                <c:pt idx="1">
                  <c:v>TAVR</c:v>
                </c:pt>
                <c:pt idx="2">
                  <c:v>AVR</c:v>
                </c:pt>
                <c:pt idx="4">
                  <c:v>TAVR</c:v>
                </c:pt>
                <c:pt idx="5">
                  <c:v>AVR</c:v>
                </c:pt>
                <c:pt idx="7">
                  <c:v>TAVR</c:v>
                </c:pt>
                <c:pt idx="8">
                  <c:v>AVR</c:v>
                </c:pt>
                <c:pt idx="10">
                  <c:v>TAVR</c:v>
                </c:pt>
                <c:pt idx="11">
                  <c:v>AVR</c:v>
                </c:pt>
                <c:pt idx="13">
                  <c:v>TAVR</c:v>
                </c:pt>
                <c:pt idx="14">
                  <c:v>AVR</c:v>
                </c:pt>
              </c:strCache>
            </c:strRef>
          </c:cat>
          <c:val>
            <c:numRef>
              <c:f>'NYHA Counts Survivors (ITT)'!$D$4:$D$18</c:f>
              <c:numCache>
                <c:formatCode>0.0%</c:formatCode>
                <c:ptCount val="15"/>
                <c:pt idx="1">
                  <c:v>0.0574712643678161</c:v>
                </c:pt>
                <c:pt idx="2">
                  <c:v>0.0601719197707736</c:v>
                </c:pt>
                <c:pt idx="4">
                  <c:v>0.472312703583065</c:v>
                </c:pt>
                <c:pt idx="5">
                  <c:v>0.443609022556388</c:v>
                </c:pt>
                <c:pt idx="7">
                  <c:v>0.372000000000002</c:v>
                </c:pt>
                <c:pt idx="8">
                  <c:v>0.411504424778761</c:v>
                </c:pt>
                <c:pt idx="10">
                  <c:v>0.375609756097561</c:v>
                </c:pt>
                <c:pt idx="11">
                  <c:v>0.370967741935487</c:v>
                </c:pt>
                <c:pt idx="13">
                  <c:v>0.357615894039735</c:v>
                </c:pt>
                <c:pt idx="14">
                  <c:v>0.360902255639099</c:v>
                </c:pt>
              </c:numCache>
            </c:numRef>
          </c:val>
        </c:ser>
        <c:ser>
          <c:idx val="2"/>
          <c:order val="2"/>
          <c:tx>
            <c:strRef>
              <c:f>'NYHA Counts Survivors (ITT)'!$E$3</c:f>
              <c:strCache>
                <c:ptCount val="1"/>
                <c:pt idx="0">
                  <c:v>III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'NYHA Counts Survivors (ITT)'!$B$4:$B$18</c:f>
              <c:strCache>
                <c:ptCount val="15"/>
                <c:pt idx="1">
                  <c:v>TAVR</c:v>
                </c:pt>
                <c:pt idx="2">
                  <c:v>AVR</c:v>
                </c:pt>
                <c:pt idx="4">
                  <c:v>TAVR</c:v>
                </c:pt>
                <c:pt idx="5">
                  <c:v>AVR</c:v>
                </c:pt>
                <c:pt idx="7">
                  <c:v>TAVR</c:v>
                </c:pt>
                <c:pt idx="8">
                  <c:v>AVR</c:v>
                </c:pt>
                <c:pt idx="10">
                  <c:v>TAVR</c:v>
                </c:pt>
                <c:pt idx="11">
                  <c:v>AVR</c:v>
                </c:pt>
                <c:pt idx="13">
                  <c:v>TAVR</c:v>
                </c:pt>
                <c:pt idx="14">
                  <c:v>AVR</c:v>
                </c:pt>
              </c:strCache>
            </c:strRef>
          </c:cat>
          <c:val>
            <c:numRef>
              <c:f>'NYHA Counts Survivors (ITT)'!$E$4:$E$18</c:f>
              <c:numCache>
                <c:formatCode>0.0%</c:formatCode>
                <c:ptCount val="15"/>
                <c:pt idx="1">
                  <c:v>0.416666666666669</c:v>
                </c:pt>
                <c:pt idx="2">
                  <c:v>0.432664756446991</c:v>
                </c:pt>
                <c:pt idx="4">
                  <c:v>0.188925081433227</c:v>
                </c:pt>
                <c:pt idx="5">
                  <c:v>0.263157894736842</c:v>
                </c:pt>
                <c:pt idx="7">
                  <c:v>0.132</c:v>
                </c:pt>
                <c:pt idx="8">
                  <c:v>0.106194690265488</c:v>
                </c:pt>
                <c:pt idx="10">
                  <c:v>0.141463414634146</c:v>
                </c:pt>
                <c:pt idx="11">
                  <c:v>0.118279569892473</c:v>
                </c:pt>
                <c:pt idx="13">
                  <c:v>0.158940397350996</c:v>
                </c:pt>
                <c:pt idx="14">
                  <c:v>0.112781954887218</c:v>
                </c:pt>
              </c:numCache>
            </c:numRef>
          </c:val>
        </c:ser>
        <c:ser>
          <c:idx val="3"/>
          <c:order val="3"/>
          <c:tx>
            <c:strRef>
              <c:f>'NYHA Counts Survivors (ITT)'!$F$3</c:f>
              <c:strCache>
                <c:ptCount val="1"/>
                <c:pt idx="0">
                  <c:v>IV</c:v>
                </c:pt>
              </c:strCache>
            </c:strRef>
          </c:tx>
          <c:spPr>
            <a:solidFill>
              <a:srgbClr val="ED9C18"/>
            </a:solidFill>
          </c:spPr>
          <c:invertIfNegative val="0"/>
          <c:cat>
            <c:strRef>
              <c:f>'NYHA Counts Survivors (ITT)'!$B$4:$B$18</c:f>
              <c:strCache>
                <c:ptCount val="15"/>
                <c:pt idx="1">
                  <c:v>TAVR</c:v>
                </c:pt>
                <c:pt idx="2">
                  <c:v>AVR</c:v>
                </c:pt>
                <c:pt idx="4">
                  <c:v>TAVR</c:v>
                </c:pt>
                <c:pt idx="5">
                  <c:v>AVR</c:v>
                </c:pt>
                <c:pt idx="7">
                  <c:v>TAVR</c:v>
                </c:pt>
                <c:pt idx="8">
                  <c:v>AVR</c:v>
                </c:pt>
                <c:pt idx="10">
                  <c:v>TAVR</c:v>
                </c:pt>
                <c:pt idx="11">
                  <c:v>AVR</c:v>
                </c:pt>
                <c:pt idx="13">
                  <c:v>TAVR</c:v>
                </c:pt>
                <c:pt idx="14">
                  <c:v>AVR</c:v>
                </c:pt>
              </c:strCache>
            </c:strRef>
          </c:cat>
          <c:val>
            <c:numRef>
              <c:f>'NYHA Counts Survivors (ITT)'!$F$4:$F$18</c:f>
              <c:numCache>
                <c:formatCode>0.0%</c:formatCode>
                <c:ptCount val="15"/>
                <c:pt idx="1">
                  <c:v>0.525862068965517</c:v>
                </c:pt>
                <c:pt idx="2">
                  <c:v>0.507163323782227</c:v>
                </c:pt>
                <c:pt idx="4">
                  <c:v>0.0456026058631922</c:v>
                </c:pt>
                <c:pt idx="5">
                  <c:v>0.0827067669172937</c:v>
                </c:pt>
                <c:pt idx="7">
                  <c:v>0.02</c:v>
                </c:pt>
                <c:pt idx="8">
                  <c:v>0.0265486725663719</c:v>
                </c:pt>
                <c:pt idx="10">
                  <c:v>0.024390243902439</c:v>
                </c:pt>
                <c:pt idx="11">
                  <c:v>0.0322580645161293</c:v>
                </c:pt>
                <c:pt idx="13">
                  <c:v>0.0264900662251656</c:v>
                </c:pt>
                <c:pt idx="14">
                  <c:v>0.0300751879699251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1018716584"/>
        <c:axId val="530781432"/>
      </c:barChart>
      <c:catAx>
        <c:axId val="1018716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en-US"/>
          </a:p>
        </c:txPr>
        <c:crossAx val="530781432"/>
        <c:crosses val="autoZero"/>
        <c:auto val="1"/>
        <c:lblAlgn val="ctr"/>
        <c:lblOffset val="100"/>
        <c:noMultiLvlLbl val="0"/>
      </c:catAx>
      <c:valAx>
        <c:axId val="53078143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01871658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400" b="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343056293"/>
          <c:y val="0.0556886637614157"/>
          <c:w val="0.784929789084829"/>
          <c:h val="0.82147899316681"/>
        </c:manualLayout>
      </c:layout>
      <c:scatterChart>
        <c:scatterStyle val="lineMarker"/>
        <c:varyColors val="0"/>
        <c:ser>
          <c:idx val="3"/>
          <c:order val="0"/>
          <c:tx>
            <c:v>TAVR</c:v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'PMA KM Data PP (ITT)'!$A$3:$A$1000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0.0986</c:v>
                </c:pt>
                <c:pt idx="4">
                  <c:v>0.0986</c:v>
                </c:pt>
                <c:pt idx="5">
                  <c:v>0.0986</c:v>
                </c:pt>
                <c:pt idx="6">
                  <c:v>0.1314</c:v>
                </c:pt>
                <c:pt idx="7">
                  <c:v>0.1643</c:v>
                </c:pt>
                <c:pt idx="8">
                  <c:v>0.1643</c:v>
                </c:pt>
                <c:pt idx="9">
                  <c:v>0.1643</c:v>
                </c:pt>
                <c:pt idx="10">
                  <c:v>0.1971</c:v>
                </c:pt>
                <c:pt idx="11">
                  <c:v>0.23</c:v>
                </c:pt>
                <c:pt idx="12">
                  <c:v>0.23</c:v>
                </c:pt>
                <c:pt idx="13">
                  <c:v>0.23</c:v>
                </c:pt>
                <c:pt idx="14">
                  <c:v>0.2628</c:v>
                </c:pt>
                <c:pt idx="15">
                  <c:v>0.2628</c:v>
                </c:pt>
                <c:pt idx="16">
                  <c:v>0.2957</c:v>
                </c:pt>
                <c:pt idx="17">
                  <c:v>0.2957</c:v>
                </c:pt>
                <c:pt idx="18">
                  <c:v>0.2957</c:v>
                </c:pt>
                <c:pt idx="19">
                  <c:v>0.3285</c:v>
                </c:pt>
                <c:pt idx="20">
                  <c:v>0.3285</c:v>
                </c:pt>
                <c:pt idx="21">
                  <c:v>0.3285</c:v>
                </c:pt>
                <c:pt idx="22">
                  <c:v>0.3943</c:v>
                </c:pt>
                <c:pt idx="23">
                  <c:v>0.3943</c:v>
                </c:pt>
                <c:pt idx="24">
                  <c:v>0.4271</c:v>
                </c:pt>
                <c:pt idx="25">
                  <c:v>0.4271</c:v>
                </c:pt>
                <c:pt idx="26">
                  <c:v>0.4271</c:v>
                </c:pt>
                <c:pt idx="27">
                  <c:v>0.46</c:v>
                </c:pt>
                <c:pt idx="28">
                  <c:v>0.4928</c:v>
                </c:pt>
                <c:pt idx="29">
                  <c:v>0.5257</c:v>
                </c:pt>
                <c:pt idx="30">
                  <c:v>0.5257</c:v>
                </c:pt>
                <c:pt idx="31">
                  <c:v>0.5257</c:v>
                </c:pt>
                <c:pt idx="32">
                  <c:v>0.5585</c:v>
                </c:pt>
                <c:pt idx="33">
                  <c:v>0.5585</c:v>
                </c:pt>
                <c:pt idx="34">
                  <c:v>0.5585</c:v>
                </c:pt>
                <c:pt idx="35">
                  <c:v>0.5914</c:v>
                </c:pt>
                <c:pt idx="36">
                  <c:v>0.5914</c:v>
                </c:pt>
                <c:pt idx="37">
                  <c:v>0.5914</c:v>
                </c:pt>
                <c:pt idx="38">
                  <c:v>0.6242</c:v>
                </c:pt>
                <c:pt idx="39">
                  <c:v>0.6899</c:v>
                </c:pt>
                <c:pt idx="40">
                  <c:v>0.7228</c:v>
                </c:pt>
                <c:pt idx="41">
                  <c:v>0.7228</c:v>
                </c:pt>
                <c:pt idx="42">
                  <c:v>0.7228</c:v>
                </c:pt>
                <c:pt idx="43">
                  <c:v>0.7556</c:v>
                </c:pt>
                <c:pt idx="44">
                  <c:v>0.7556</c:v>
                </c:pt>
                <c:pt idx="45">
                  <c:v>0.7885</c:v>
                </c:pt>
                <c:pt idx="46">
                  <c:v>0.7885</c:v>
                </c:pt>
                <c:pt idx="47">
                  <c:v>0.7885</c:v>
                </c:pt>
                <c:pt idx="48">
                  <c:v>0.8214</c:v>
                </c:pt>
                <c:pt idx="49">
                  <c:v>0.8542</c:v>
                </c:pt>
                <c:pt idx="50">
                  <c:v>0.9199</c:v>
                </c:pt>
                <c:pt idx="51">
                  <c:v>0.9528</c:v>
                </c:pt>
                <c:pt idx="52">
                  <c:v>0.9528</c:v>
                </c:pt>
                <c:pt idx="53">
                  <c:v>0.9856</c:v>
                </c:pt>
                <c:pt idx="54">
                  <c:v>1.0</c:v>
                </c:pt>
                <c:pt idx="55">
                  <c:v>1.0185</c:v>
                </c:pt>
                <c:pt idx="56">
                  <c:v>1.0842</c:v>
                </c:pt>
                <c:pt idx="57">
                  <c:v>1.117</c:v>
                </c:pt>
                <c:pt idx="58">
                  <c:v>1.149899999999999</c:v>
                </c:pt>
                <c:pt idx="59">
                  <c:v>1.1828</c:v>
                </c:pt>
                <c:pt idx="60">
                  <c:v>1.2156</c:v>
                </c:pt>
                <c:pt idx="61">
                  <c:v>1.2156</c:v>
                </c:pt>
                <c:pt idx="62">
                  <c:v>1.2156</c:v>
                </c:pt>
                <c:pt idx="63">
                  <c:v>1.248499999999999</c:v>
                </c:pt>
                <c:pt idx="64">
                  <c:v>1.2813</c:v>
                </c:pt>
                <c:pt idx="65">
                  <c:v>1.3142</c:v>
                </c:pt>
                <c:pt idx="66">
                  <c:v>1.347</c:v>
                </c:pt>
                <c:pt idx="67">
                  <c:v>1.4127</c:v>
                </c:pt>
                <c:pt idx="68">
                  <c:v>1.4456</c:v>
                </c:pt>
                <c:pt idx="69">
                  <c:v>1.478399999999999</c:v>
                </c:pt>
                <c:pt idx="70">
                  <c:v>1.5441</c:v>
                </c:pt>
                <c:pt idx="71">
                  <c:v>1.577</c:v>
                </c:pt>
                <c:pt idx="72">
                  <c:v>1.6099</c:v>
                </c:pt>
                <c:pt idx="73">
                  <c:v>1.6427</c:v>
                </c:pt>
                <c:pt idx="74">
                  <c:v>1.6756</c:v>
                </c:pt>
                <c:pt idx="75">
                  <c:v>1.7084</c:v>
                </c:pt>
                <c:pt idx="76">
                  <c:v>1.806999999999999</c:v>
                </c:pt>
                <c:pt idx="77">
                  <c:v>1.8398</c:v>
                </c:pt>
                <c:pt idx="78">
                  <c:v>1.8727</c:v>
                </c:pt>
                <c:pt idx="79">
                  <c:v>1.9055</c:v>
                </c:pt>
                <c:pt idx="80">
                  <c:v>2.0</c:v>
                </c:pt>
                <c:pt idx="81">
                  <c:v>2.0041</c:v>
                </c:pt>
                <c:pt idx="82">
                  <c:v>2.036999999999999</c:v>
                </c:pt>
                <c:pt idx="83">
                  <c:v>2.0698</c:v>
                </c:pt>
                <c:pt idx="84">
                  <c:v>2.2012</c:v>
                </c:pt>
                <c:pt idx="85">
                  <c:v>2.2341</c:v>
                </c:pt>
                <c:pt idx="86">
                  <c:v>2.2669</c:v>
                </c:pt>
                <c:pt idx="87">
                  <c:v>2.332599999999998</c:v>
                </c:pt>
                <c:pt idx="88">
                  <c:v>2.365499999999999</c:v>
                </c:pt>
                <c:pt idx="89">
                  <c:v>2.398399999999999</c:v>
                </c:pt>
                <c:pt idx="90">
                  <c:v>2.431199999999999</c:v>
                </c:pt>
                <c:pt idx="91">
                  <c:v>2.5298</c:v>
                </c:pt>
                <c:pt idx="92">
                  <c:v>2.6283</c:v>
                </c:pt>
                <c:pt idx="93">
                  <c:v>2.694</c:v>
                </c:pt>
                <c:pt idx="94">
                  <c:v>2.7598</c:v>
                </c:pt>
                <c:pt idx="95">
                  <c:v>2.825499999999999</c:v>
                </c:pt>
                <c:pt idx="96">
                  <c:v>2.891199999999999</c:v>
                </c:pt>
                <c:pt idx="97">
                  <c:v>2.956899999999996</c:v>
                </c:pt>
                <c:pt idx="98">
                  <c:v>3.0</c:v>
                </c:pt>
                <c:pt idx="99">
                  <c:v>3.0226</c:v>
                </c:pt>
                <c:pt idx="100">
                  <c:v>3.1211</c:v>
                </c:pt>
                <c:pt idx="101">
                  <c:v>3.2526</c:v>
                </c:pt>
                <c:pt idx="102">
                  <c:v>3.318299999999998</c:v>
                </c:pt>
                <c:pt idx="103">
                  <c:v>3.384</c:v>
                </c:pt>
                <c:pt idx="104">
                  <c:v>3.416799999999998</c:v>
                </c:pt>
                <c:pt idx="105">
                  <c:v>3.482499999999999</c:v>
                </c:pt>
                <c:pt idx="106">
                  <c:v>3.5811</c:v>
                </c:pt>
                <c:pt idx="107">
                  <c:v>3.614</c:v>
                </c:pt>
                <c:pt idx="108">
                  <c:v>3.6468</c:v>
                </c:pt>
                <c:pt idx="109">
                  <c:v>3.712499999999999</c:v>
                </c:pt>
                <c:pt idx="110">
                  <c:v>4.0</c:v>
                </c:pt>
                <c:pt idx="111">
                  <c:v>4.0082</c:v>
                </c:pt>
                <c:pt idx="112">
                  <c:v>4.0739</c:v>
                </c:pt>
                <c:pt idx="113">
                  <c:v>4.1068</c:v>
                </c:pt>
                <c:pt idx="114">
                  <c:v>4.172499999999999</c:v>
                </c:pt>
                <c:pt idx="115">
                  <c:v>4.4025</c:v>
                </c:pt>
                <c:pt idx="116">
                  <c:v>4.501</c:v>
                </c:pt>
                <c:pt idx="117">
                  <c:v>4.5667</c:v>
                </c:pt>
                <c:pt idx="118">
                  <c:v>4.5996</c:v>
                </c:pt>
                <c:pt idx="119">
                  <c:v>4.698199999999995</c:v>
                </c:pt>
                <c:pt idx="120">
                  <c:v>4.7967</c:v>
                </c:pt>
                <c:pt idx="121">
                  <c:v>5.0</c:v>
                </c:pt>
                <c:pt idx="122">
                  <c:v>5.0267</c:v>
                </c:pt>
                <c:pt idx="123">
                  <c:v>5.2567</c:v>
                </c:pt>
                <c:pt idx="124">
                  <c:v>5.2895</c:v>
                </c:pt>
                <c:pt idx="125">
                  <c:v>5.4538</c:v>
                </c:pt>
                <c:pt idx="126">
                  <c:v>5.7495</c:v>
                </c:pt>
                <c:pt idx="127">
                  <c:v>5.979500000000001</c:v>
                </c:pt>
                <c:pt idx="128">
                  <c:v>6.0</c:v>
                </c:pt>
                <c:pt idx="129">
                  <c:v>6.078</c:v>
                </c:pt>
                <c:pt idx="130">
                  <c:v>6.110899999999996</c:v>
                </c:pt>
                <c:pt idx="131">
                  <c:v>6.1437</c:v>
                </c:pt>
                <c:pt idx="132">
                  <c:v>6.1766</c:v>
                </c:pt>
                <c:pt idx="133">
                  <c:v>6.2423</c:v>
                </c:pt>
                <c:pt idx="134">
                  <c:v>6.307999999999995</c:v>
                </c:pt>
                <c:pt idx="135">
                  <c:v>6.406600000000001</c:v>
                </c:pt>
                <c:pt idx="136">
                  <c:v>6.439400000000001</c:v>
                </c:pt>
                <c:pt idx="137">
                  <c:v>6.439400000000001</c:v>
                </c:pt>
                <c:pt idx="138">
                  <c:v>6.5708</c:v>
                </c:pt>
                <c:pt idx="139">
                  <c:v>6.669399999999999</c:v>
                </c:pt>
                <c:pt idx="140">
                  <c:v>6.9322</c:v>
                </c:pt>
                <c:pt idx="141">
                  <c:v>7.0</c:v>
                </c:pt>
                <c:pt idx="142">
                  <c:v>7.0308</c:v>
                </c:pt>
                <c:pt idx="143">
                  <c:v>7.0637</c:v>
                </c:pt>
                <c:pt idx="144">
                  <c:v>7.162199999999996</c:v>
                </c:pt>
                <c:pt idx="145">
                  <c:v>7.622199999999995</c:v>
                </c:pt>
                <c:pt idx="146">
                  <c:v>7.687899999999995</c:v>
                </c:pt>
                <c:pt idx="147">
                  <c:v>7.687899999999995</c:v>
                </c:pt>
                <c:pt idx="148">
                  <c:v>7.7536</c:v>
                </c:pt>
                <c:pt idx="149">
                  <c:v>7.7536</c:v>
                </c:pt>
                <c:pt idx="150">
                  <c:v>7.8193</c:v>
                </c:pt>
                <c:pt idx="151">
                  <c:v>7.884999999999995</c:v>
                </c:pt>
                <c:pt idx="152">
                  <c:v>8.0</c:v>
                </c:pt>
                <c:pt idx="153">
                  <c:v>8.0821</c:v>
                </c:pt>
                <c:pt idx="154">
                  <c:v>8.115</c:v>
                </c:pt>
                <c:pt idx="155">
                  <c:v>8.312100000000002</c:v>
                </c:pt>
                <c:pt idx="156">
                  <c:v>8.4107</c:v>
                </c:pt>
                <c:pt idx="157">
                  <c:v>8.47640000000001</c:v>
                </c:pt>
                <c:pt idx="158">
                  <c:v>8.7064</c:v>
                </c:pt>
                <c:pt idx="159">
                  <c:v>8.837800000000001</c:v>
                </c:pt>
                <c:pt idx="160">
                  <c:v>9.0</c:v>
                </c:pt>
                <c:pt idx="161">
                  <c:v>9.133500000000001</c:v>
                </c:pt>
                <c:pt idx="162">
                  <c:v>9.36340000000001</c:v>
                </c:pt>
                <c:pt idx="163">
                  <c:v>9.462000000000006</c:v>
                </c:pt>
                <c:pt idx="164">
                  <c:v>9.5934</c:v>
                </c:pt>
                <c:pt idx="165">
                  <c:v>9.856300000000002</c:v>
                </c:pt>
                <c:pt idx="166">
                  <c:v>9.856300000000002</c:v>
                </c:pt>
                <c:pt idx="167">
                  <c:v>9.856300000000002</c:v>
                </c:pt>
                <c:pt idx="168">
                  <c:v>9.889100000000002</c:v>
                </c:pt>
                <c:pt idx="169">
                  <c:v>10.0</c:v>
                </c:pt>
                <c:pt idx="170">
                  <c:v>10.1191</c:v>
                </c:pt>
                <c:pt idx="171">
                  <c:v>10.152</c:v>
                </c:pt>
                <c:pt idx="172">
                  <c:v>10.1848</c:v>
                </c:pt>
                <c:pt idx="173">
                  <c:v>10.7105</c:v>
                </c:pt>
                <c:pt idx="174">
                  <c:v>10.8419</c:v>
                </c:pt>
                <c:pt idx="175">
                  <c:v>11.0</c:v>
                </c:pt>
                <c:pt idx="176">
                  <c:v>11.3018</c:v>
                </c:pt>
                <c:pt idx="177">
                  <c:v>11.3676</c:v>
                </c:pt>
                <c:pt idx="178">
                  <c:v>11.4661</c:v>
                </c:pt>
                <c:pt idx="179">
                  <c:v>11.729</c:v>
                </c:pt>
                <c:pt idx="180">
                  <c:v>11.729</c:v>
                </c:pt>
                <c:pt idx="181">
                  <c:v>11.8932</c:v>
                </c:pt>
                <c:pt idx="182">
                  <c:v>12.0</c:v>
                </c:pt>
                <c:pt idx="183">
                  <c:v>12.2218</c:v>
                </c:pt>
                <c:pt idx="184">
                  <c:v>12.2546</c:v>
                </c:pt>
                <c:pt idx="185">
                  <c:v>12.3532</c:v>
                </c:pt>
                <c:pt idx="186">
                  <c:v>12.386</c:v>
                </c:pt>
                <c:pt idx="187">
                  <c:v>12.386</c:v>
                </c:pt>
                <c:pt idx="188">
                  <c:v>12.4846</c:v>
                </c:pt>
                <c:pt idx="189">
                  <c:v>12.846</c:v>
                </c:pt>
                <c:pt idx="190">
                  <c:v>12.846</c:v>
                </c:pt>
                <c:pt idx="191">
                  <c:v>13.0</c:v>
                </c:pt>
                <c:pt idx="192">
                  <c:v>13.1088</c:v>
                </c:pt>
                <c:pt idx="193">
                  <c:v>13.1088</c:v>
                </c:pt>
                <c:pt idx="194">
                  <c:v>13.2402</c:v>
                </c:pt>
                <c:pt idx="195">
                  <c:v>13.306</c:v>
                </c:pt>
                <c:pt idx="196">
                  <c:v>13.4045</c:v>
                </c:pt>
                <c:pt idx="197">
                  <c:v>13.7659</c:v>
                </c:pt>
                <c:pt idx="198">
                  <c:v>13.8645</c:v>
                </c:pt>
                <c:pt idx="199">
                  <c:v>13.8645</c:v>
                </c:pt>
                <c:pt idx="200">
                  <c:v>13.8973</c:v>
                </c:pt>
                <c:pt idx="201">
                  <c:v>14.0</c:v>
                </c:pt>
                <c:pt idx="202">
                  <c:v>14.0945</c:v>
                </c:pt>
                <c:pt idx="203">
                  <c:v>14.193</c:v>
                </c:pt>
                <c:pt idx="204">
                  <c:v>14.5216</c:v>
                </c:pt>
                <c:pt idx="205">
                  <c:v>14.7515</c:v>
                </c:pt>
                <c:pt idx="206">
                  <c:v>14.883</c:v>
                </c:pt>
                <c:pt idx="207">
                  <c:v>14.9487</c:v>
                </c:pt>
                <c:pt idx="208">
                  <c:v>15.0</c:v>
                </c:pt>
                <c:pt idx="209">
                  <c:v>15.0801</c:v>
                </c:pt>
                <c:pt idx="210">
                  <c:v>15.1458</c:v>
                </c:pt>
                <c:pt idx="211">
                  <c:v>15.6057</c:v>
                </c:pt>
                <c:pt idx="212">
                  <c:v>16.0</c:v>
                </c:pt>
                <c:pt idx="213">
                  <c:v>16.3614</c:v>
                </c:pt>
                <c:pt idx="214">
                  <c:v>16.3614</c:v>
                </c:pt>
                <c:pt idx="215">
                  <c:v>16.45999999999999</c:v>
                </c:pt>
                <c:pt idx="216">
                  <c:v>16.52569999999998</c:v>
                </c:pt>
                <c:pt idx="217">
                  <c:v>16.5914</c:v>
                </c:pt>
                <c:pt idx="218">
                  <c:v>16.62419999999999</c:v>
                </c:pt>
                <c:pt idx="219">
                  <c:v>16.75559999999998</c:v>
                </c:pt>
                <c:pt idx="220">
                  <c:v>16.78849999999995</c:v>
                </c:pt>
                <c:pt idx="221">
                  <c:v>17.0</c:v>
                </c:pt>
                <c:pt idx="222">
                  <c:v>17.57700000000001</c:v>
                </c:pt>
                <c:pt idx="223">
                  <c:v>17.807</c:v>
                </c:pt>
                <c:pt idx="224">
                  <c:v>18.0</c:v>
                </c:pt>
                <c:pt idx="225">
                  <c:v>18.1355</c:v>
                </c:pt>
                <c:pt idx="226">
                  <c:v>18.23410000000001</c:v>
                </c:pt>
                <c:pt idx="227">
                  <c:v>18.7269</c:v>
                </c:pt>
                <c:pt idx="228">
                  <c:v>18.7269</c:v>
                </c:pt>
                <c:pt idx="229">
                  <c:v>19.0</c:v>
                </c:pt>
                <c:pt idx="230">
                  <c:v>19.05539999999998</c:v>
                </c:pt>
                <c:pt idx="231">
                  <c:v>19.2197</c:v>
                </c:pt>
                <c:pt idx="232">
                  <c:v>19.3511</c:v>
                </c:pt>
                <c:pt idx="233">
                  <c:v>19.48249999999996</c:v>
                </c:pt>
                <c:pt idx="234">
                  <c:v>19.61400000000001</c:v>
                </c:pt>
                <c:pt idx="235">
                  <c:v>19.97539999999998</c:v>
                </c:pt>
                <c:pt idx="236">
                  <c:v>20.0</c:v>
                </c:pt>
                <c:pt idx="237">
                  <c:v>20.17249999999999</c:v>
                </c:pt>
                <c:pt idx="238">
                  <c:v>20.17249999999999</c:v>
                </c:pt>
                <c:pt idx="239">
                  <c:v>20.23819999999998</c:v>
                </c:pt>
                <c:pt idx="240">
                  <c:v>20.271</c:v>
                </c:pt>
                <c:pt idx="241">
                  <c:v>20.46819999999996</c:v>
                </c:pt>
                <c:pt idx="242">
                  <c:v>20.7639</c:v>
                </c:pt>
                <c:pt idx="243">
                  <c:v>21.0</c:v>
                </c:pt>
                <c:pt idx="244">
                  <c:v>21.48669999999995</c:v>
                </c:pt>
                <c:pt idx="245">
                  <c:v>22.0</c:v>
                </c:pt>
                <c:pt idx="246">
                  <c:v>22.1766</c:v>
                </c:pt>
                <c:pt idx="247">
                  <c:v>22.24229999999998</c:v>
                </c:pt>
                <c:pt idx="248">
                  <c:v>22.6037</c:v>
                </c:pt>
                <c:pt idx="249">
                  <c:v>22.6694</c:v>
                </c:pt>
                <c:pt idx="250">
                  <c:v>22.6694</c:v>
                </c:pt>
                <c:pt idx="251">
                  <c:v>22.76799999999999</c:v>
                </c:pt>
                <c:pt idx="252">
                  <c:v>22.80079999999998</c:v>
                </c:pt>
                <c:pt idx="253">
                  <c:v>22.96509999999996</c:v>
                </c:pt>
                <c:pt idx="254">
                  <c:v>23.0</c:v>
                </c:pt>
                <c:pt idx="255">
                  <c:v>23.03079999999999</c:v>
                </c:pt>
                <c:pt idx="256">
                  <c:v>23.09649999999998</c:v>
                </c:pt>
                <c:pt idx="257">
                  <c:v>23.1294</c:v>
                </c:pt>
                <c:pt idx="258">
                  <c:v>23.3593</c:v>
                </c:pt>
                <c:pt idx="259">
                  <c:v>23.4579</c:v>
                </c:pt>
                <c:pt idx="260">
                  <c:v>23.52359999999998</c:v>
                </c:pt>
                <c:pt idx="261">
                  <c:v>23.6879</c:v>
                </c:pt>
                <c:pt idx="262">
                  <c:v>23.72069999999998</c:v>
                </c:pt>
                <c:pt idx="263">
                  <c:v>23.78639999999998</c:v>
                </c:pt>
                <c:pt idx="264">
                  <c:v>23.81929999999999</c:v>
                </c:pt>
                <c:pt idx="265">
                  <c:v>24.0</c:v>
                </c:pt>
                <c:pt idx="266">
                  <c:v>24.0164</c:v>
                </c:pt>
                <c:pt idx="267">
                  <c:v>24.04929999999998</c:v>
                </c:pt>
                <c:pt idx="268">
                  <c:v>24.08209999999998</c:v>
                </c:pt>
                <c:pt idx="269">
                  <c:v>24.115</c:v>
                </c:pt>
                <c:pt idx="270">
                  <c:v>24.2136</c:v>
                </c:pt>
                <c:pt idx="271">
                  <c:v>24.27929999999998</c:v>
                </c:pt>
                <c:pt idx="272">
                  <c:v>24.3121</c:v>
                </c:pt>
                <c:pt idx="273">
                  <c:v>24.37780000000001</c:v>
                </c:pt>
                <c:pt idx="274">
                  <c:v>24.4764</c:v>
                </c:pt>
                <c:pt idx="275">
                  <c:v>24.5092</c:v>
                </c:pt>
                <c:pt idx="276">
                  <c:v>24.57490000000001</c:v>
                </c:pt>
                <c:pt idx="277">
                  <c:v>24.60780000000001</c:v>
                </c:pt>
                <c:pt idx="278">
                  <c:v>24.96919999999998</c:v>
                </c:pt>
                <c:pt idx="279">
                  <c:v>25.0</c:v>
                </c:pt>
                <c:pt idx="280">
                  <c:v>25.00209999999998</c:v>
                </c:pt>
                <c:pt idx="281">
                  <c:v>25.03490000000001</c:v>
                </c:pt>
                <c:pt idx="282">
                  <c:v>25.06779999999998</c:v>
                </c:pt>
                <c:pt idx="283">
                  <c:v>25.13350000000001</c:v>
                </c:pt>
                <c:pt idx="284">
                  <c:v>25.1663</c:v>
                </c:pt>
                <c:pt idx="285">
                  <c:v>25.1992</c:v>
                </c:pt>
                <c:pt idx="286">
                  <c:v>25.2649</c:v>
                </c:pt>
                <c:pt idx="287">
                  <c:v>25.2649</c:v>
                </c:pt>
                <c:pt idx="288">
                  <c:v>25.29769999999998</c:v>
                </c:pt>
                <c:pt idx="289">
                  <c:v>25.3306</c:v>
                </c:pt>
                <c:pt idx="290">
                  <c:v>25.3963</c:v>
                </c:pt>
                <c:pt idx="291">
                  <c:v>25.46199999999999</c:v>
                </c:pt>
                <c:pt idx="292">
                  <c:v>25.59339999999998</c:v>
                </c:pt>
                <c:pt idx="293">
                  <c:v>25.6591</c:v>
                </c:pt>
                <c:pt idx="294">
                  <c:v>25.82339999999999</c:v>
                </c:pt>
                <c:pt idx="295">
                  <c:v>25.8563</c:v>
                </c:pt>
                <c:pt idx="296">
                  <c:v>26.0</c:v>
                </c:pt>
                <c:pt idx="297">
                  <c:v>26.2177</c:v>
                </c:pt>
                <c:pt idx="298">
                  <c:v>26.3491</c:v>
                </c:pt>
                <c:pt idx="299">
                  <c:v>26.5133</c:v>
                </c:pt>
                <c:pt idx="300">
                  <c:v>26.5791</c:v>
                </c:pt>
                <c:pt idx="301">
                  <c:v>26.67760000000001</c:v>
                </c:pt>
                <c:pt idx="302">
                  <c:v>26.77619999999999</c:v>
                </c:pt>
                <c:pt idx="303">
                  <c:v>26.809</c:v>
                </c:pt>
                <c:pt idx="304">
                  <c:v>26.8419</c:v>
                </c:pt>
                <c:pt idx="305">
                  <c:v>26.90759999999998</c:v>
                </c:pt>
                <c:pt idx="306">
                  <c:v>26.94049999999998</c:v>
                </c:pt>
                <c:pt idx="307">
                  <c:v>27.0</c:v>
                </c:pt>
                <c:pt idx="308">
                  <c:v>27.1376</c:v>
                </c:pt>
                <c:pt idx="309">
                  <c:v>27.33470000000001</c:v>
                </c:pt>
                <c:pt idx="310">
                  <c:v>27.79469999999998</c:v>
                </c:pt>
                <c:pt idx="311">
                  <c:v>28.0</c:v>
                </c:pt>
                <c:pt idx="312">
                  <c:v>28.28749999999998</c:v>
                </c:pt>
                <c:pt idx="313">
                  <c:v>28.38599999999998</c:v>
                </c:pt>
                <c:pt idx="314">
                  <c:v>28.38599999999998</c:v>
                </c:pt>
                <c:pt idx="315">
                  <c:v>28.48459999999998</c:v>
                </c:pt>
                <c:pt idx="316">
                  <c:v>28.5503</c:v>
                </c:pt>
                <c:pt idx="317">
                  <c:v>28.7146</c:v>
                </c:pt>
                <c:pt idx="318">
                  <c:v>28.846</c:v>
                </c:pt>
                <c:pt idx="319">
                  <c:v>28.87890000000001</c:v>
                </c:pt>
                <c:pt idx="320">
                  <c:v>29.0</c:v>
                </c:pt>
                <c:pt idx="321">
                  <c:v>29.2402</c:v>
                </c:pt>
                <c:pt idx="322">
                  <c:v>29.33879999999998</c:v>
                </c:pt>
                <c:pt idx="323">
                  <c:v>29.3717</c:v>
                </c:pt>
                <c:pt idx="324">
                  <c:v>29.40449999999998</c:v>
                </c:pt>
                <c:pt idx="325">
                  <c:v>29.93019999999999</c:v>
                </c:pt>
                <c:pt idx="326">
                  <c:v>29.93019999999999</c:v>
                </c:pt>
                <c:pt idx="327">
                  <c:v>30.0</c:v>
                </c:pt>
                <c:pt idx="328">
                  <c:v>30.1602</c:v>
                </c:pt>
                <c:pt idx="329">
                  <c:v>30.1602</c:v>
                </c:pt>
                <c:pt idx="330">
                  <c:v>30.22589999999999</c:v>
                </c:pt>
                <c:pt idx="331">
                  <c:v>30.22589999999999</c:v>
                </c:pt>
                <c:pt idx="332">
                  <c:v>30.25869999999998</c:v>
                </c:pt>
                <c:pt idx="333">
                  <c:v>30.25869999999998</c:v>
                </c:pt>
                <c:pt idx="334">
                  <c:v>30.58729999999998</c:v>
                </c:pt>
                <c:pt idx="335">
                  <c:v>30.653</c:v>
                </c:pt>
                <c:pt idx="336">
                  <c:v>30.653</c:v>
                </c:pt>
                <c:pt idx="337">
                  <c:v>31.0</c:v>
                </c:pt>
                <c:pt idx="338">
                  <c:v>31.17859999999999</c:v>
                </c:pt>
                <c:pt idx="339">
                  <c:v>31.2772</c:v>
                </c:pt>
                <c:pt idx="340">
                  <c:v>31.44149999999998</c:v>
                </c:pt>
                <c:pt idx="341">
                  <c:v>32.0</c:v>
                </c:pt>
                <c:pt idx="342">
                  <c:v>32.03290000000001</c:v>
                </c:pt>
                <c:pt idx="343">
                  <c:v>32.13140000000001</c:v>
                </c:pt>
                <c:pt idx="344">
                  <c:v>32.3614</c:v>
                </c:pt>
                <c:pt idx="345">
                  <c:v>32.52570000000001</c:v>
                </c:pt>
                <c:pt idx="346">
                  <c:v>32.5914</c:v>
                </c:pt>
                <c:pt idx="347">
                  <c:v>32.78850000000001</c:v>
                </c:pt>
                <c:pt idx="348">
                  <c:v>32.8542</c:v>
                </c:pt>
                <c:pt idx="349">
                  <c:v>32.9199</c:v>
                </c:pt>
                <c:pt idx="350">
                  <c:v>33.0</c:v>
                </c:pt>
                <c:pt idx="351">
                  <c:v>33.0513</c:v>
                </c:pt>
                <c:pt idx="352">
                  <c:v>33.24850000000001</c:v>
                </c:pt>
                <c:pt idx="353">
                  <c:v>33.3799</c:v>
                </c:pt>
                <c:pt idx="354">
                  <c:v>33.4784</c:v>
                </c:pt>
                <c:pt idx="355">
                  <c:v>33.6099</c:v>
                </c:pt>
                <c:pt idx="356">
                  <c:v>34.0</c:v>
                </c:pt>
                <c:pt idx="357">
                  <c:v>34.0041</c:v>
                </c:pt>
                <c:pt idx="358">
                  <c:v>34.23410000000001</c:v>
                </c:pt>
                <c:pt idx="359">
                  <c:v>34.33260000000001</c:v>
                </c:pt>
                <c:pt idx="360">
                  <c:v>34.36550000000001</c:v>
                </c:pt>
                <c:pt idx="361">
                  <c:v>34.36550000000001</c:v>
                </c:pt>
                <c:pt idx="362">
                  <c:v>34.49690000000001</c:v>
                </c:pt>
                <c:pt idx="363">
                  <c:v>34.49690000000001</c:v>
                </c:pt>
                <c:pt idx="364">
                  <c:v>34.5298</c:v>
                </c:pt>
                <c:pt idx="365">
                  <c:v>34.5626</c:v>
                </c:pt>
                <c:pt idx="366">
                  <c:v>34.59550000000001</c:v>
                </c:pt>
                <c:pt idx="367">
                  <c:v>34.6612</c:v>
                </c:pt>
                <c:pt idx="368">
                  <c:v>34.694</c:v>
                </c:pt>
                <c:pt idx="369">
                  <c:v>34.72690000000001</c:v>
                </c:pt>
                <c:pt idx="370">
                  <c:v>34.8583</c:v>
                </c:pt>
                <c:pt idx="371">
                  <c:v>34.92400000000001</c:v>
                </c:pt>
                <c:pt idx="372">
                  <c:v>34.9897</c:v>
                </c:pt>
                <c:pt idx="373">
                  <c:v>35.0</c:v>
                </c:pt>
                <c:pt idx="374">
                  <c:v>35.02260000000001</c:v>
                </c:pt>
                <c:pt idx="375">
                  <c:v>35.154</c:v>
                </c:pt>
                <c:pt idx="376">
                  <c:v>35.1869</c:v>
                </c:pt>
                <c:pt idx="377">
                  <c:v>35.2526</c:v>
                </c:pt>
                <c:pt idx="378">
                  <c:v>35.3183</c:v>
                </c:pt>
                <c:pt idx="379">
                  <c:v>35.4497</c:v>
                </c:pt>
                <c:pt idx="380">
                  <c:v>35.5154</c:v>
                </c:pt>
                <c:pt idx="381">
                  <c:v>35.5811</c:v>
                </c:pt>
                <c:pt idx="382">
                  <c:v>35.64680000000001</c:v>
                </c:pt>
                <c:pt idx="383">
                  <c:v>35.67970000000001</c:v>
                </c:pt>
                <c:pt idx="384">
                  <c:v>35.71250000000001</c:v>
                </c:pt>
                <c:pt idx="385">
                  <c:v>35.74540000000001</c:v>
                </c:pt>
                <c:pt idx="386">
                  <c:v>35.77820000000001</c:v>
                </c:pt>
                <c:pt idx="387">
                  <c:v>35.8439</c:v>
                </c:pt>
                <c:pt idx="388">
                  <c:v>35.8768</c:v>
                </c:pt>
                <c:pt idx="389">
                  <c:v>35.9425</c:v>
                </c:pt>
                <c:pt idx="390">
                  <c:v>36.0</c:v>
                </c:pt>
                <c:pt idx="391">
                  <c:v>36.0082</c:v>
                </c:pt>
                <c:pt idx="392">
                  <c:v>36.1068</c:v>
                </c:pt>
                <c:pt idx="393">
                  <c:v>36.1396</c:v>
                </c:pt>
                <c:pt idx="394">
                  <c:v>36.17250000000001</c:v>
                </c:pt>
                <c:pt idx="395">
                  <c:v>36.20530000000001</c:v>
                </c:pt>
                <c:pt idx="396">
                  <c:v>36.271</c:v>
                </c:pt>
                <c:pt idx="397">
                  <c:v>36.3039</c:v>
                </c:pt>
                <c:pt idx="398">
                  <c:v>36.3368</c:v>
                </c:pt>
                <c:pt idx="399">
                  <c:v>36.36960000000001</c:v>
                </c:pt>
                <c:pt idx="400">
                  <c:v>36.43530000000001</c:v>
                </c:pt>
                <c:pt idx="401">
                  <c:v>36.4682</c:v>
                </c:pt>
                <c:pt idx="402">
                  <c:v>36.5339</c:v>
                </c:pt>
                <c:pt idx="403">
                  <c:v>36.56670000000001</c:v>
                </c:pt>
                <c:pt idx="404">
                  <c:v>36.5996</c:v>
                </c:pt>
                <c:pt idx="405">
                  <c:v>36.63240000000001</c:v>
                </c:pt>
                <c:pt idx="406">
                  <c:v>36.66530000000001</c:v>
                </c:pt>
                <c:pt idx="407">
                  <c:v>36.69820000000001</c:v>
                </c:pt>
                <c:pt idx="408">
                  <c:v>36.731</c:v>
                </c:pt>
                <c:pt idx="409">
                  <c:v>36.76390000000001</c:v>
                </c:pt>
                <c:pt idx="410">
                  <c:v>36.79670000000001</c:v>
                </c:pt>
                <c:pt idx="411">
                  <c:v>36.82960000000001</c:v>
                </c:pt>
                <c:pt idx="412">
                  <c:v>36.89530000000001</c:v>
                </c:pt>
                <c:pt idx="413">
                  <c:v>36.92810000000001</c:v>
                </c:pt>
                <c:pt idx="414">
                  <c:v>36.96100000000001</c:v>
                </c:pt>
                <c:pt idx="415">
                  <c:v>36.9938</c:v>
                </c:pt>
                <c:pt idx="416">
                  <c:v>37.0</c:v>
                </c:pt>
                <c:pt idx="417">
                  <c:v>37.02670000000001</c:v>
                </c:pt>
                <c:pt idx="418">
                  <c:v>37.0595</c:v>
                </c:pt>
                <c:pt idx="419">
                  <c:v>37.09240000000001</c:v>
                </c:pt>
                <c:pt idx="420">
                  <c:v>37.12530000000001</c:v>
                </c:pt>
                <c:pt idx="421">
                  <c:v>37.15810000000001</c:v>
                </c:pt>
                <c:pt idx="422">
                  <c:v>37.191</c:v>
                </c:pt>
                <c:pt idx="423">
                  <c:v>37.22380000000001</c:v>
                </c:pt>
                <c:pt idx="424">
                  <c:v>37.2567</c:v>
                </c:pt>
                <c:pt idx="425">
                  <c:v>37.2567</c:v>
                </c:pt>
                <c:pt idx="426">
                  <c:v>37.2567</c:v>
                </c:pt>
                <c:pt idx="427">
                  <c:v>37.28950000000001</c:v>
                </c:pt>
                <c:pt idx="428">
                  <c:v>37.3224</c:v>
                </c:pt>
                <c:pt idx="429">
                  <c:v>37.3552</c:v>
                </c:pt>
                <c:pt idx="430">
                  <c:v>37.3881</c:v>
                </c:pt>
                <c:pt idx="431">
                  <c:v>37.4209</c:v>
                </c:pt>
                <c:pt idx="432">
                  <c:v>37.4538</c:v>
                </c:pt>
                <c:pt idx="433">
                  <c:v>37.4867</c:v>
                </c:pt>
                <c:pt idx="434">
                  <c:v>37.5195</c:v>
                </c:pt>
                <c:pt idx="435">
                  <c:v>37.55240000000001</c:v>
                </c:pt>
                <c:pt idx="436">
                  <c:v>37.74950000000001</c:v>
                </c:pt>
                <c:pt idx="437">
                  <c:v>37.78230000000001</c:v>
                </c:pt>
                <c:pt idx="438">
                  <c:v>37.848</c:v>
                </c:pt>
                <c:pt idx="439">
                  <c:v>37.9466</c:v>
                </c:pt>
                <c:pt idx="440">
                  <c:v>37.9795</c:v>
                </c:pt>
                <c:pt idx="441">
                  <c:v>38.0</c:v>
                </c:pt>
                <c:pt idx="442">
                  <c:v>38.0452</c:v>
                </c:pt>
                <c:pt idx="443">
                  <c:v>38.078</c:v>
                </c:pt>
                <c:pt idx="444">
                  <c:v>38.1109</c:v>
                </c:pt>
                <c:pt idx="445">
                  <c:v>38.24230000000001</c:v>
                </c:pt>
                <c:pt idx="446">
                  <c:v>38.27520000000001</c:v>
                </c:pt>
                <c:pt idx="447">
                  <c:v>38.3737</c:v>
                </c:pt>
                <c:pt idx="448">
                  <c:v>38.4066</c:v>
                </c:pt>
                <c:pt idx="449">
                  <c:v>38.43940000000001</c:v>
                </c:pt>
                <c:pt idx="450">
                  <c:v>38.47230000000001</c:v>
                </c:pt>
                <c:pt idx="451">
                  <c:v>38.6694</c:v>
                </c:pt>
                <c:pt idx="452">
                  <c:v>38.9979</c:v>
                </c:pt>
                <c:pt idx="453">
                  <c:v>39.0</c:v>
                </c:pt>
                <c:pt idx="454">
                  <c:v>39.09650000000001</c:v>
                </c:pt>
                <c:pt idx="455">
                  <c:v>39.16220000000001</c:v>
                </c:pt>
                <c:pt idx="456">
                  <c:v>39.3265</c:v>
                </c:pt>
                <c:pt idx="457">
                  <c:v>39.3593</c:v>
                </c:pt>
                <c:pt idx="458">
                  <c:v>39.42510000000001</c:v>
                </c:pt>
                <c:pt idx="459">
                  <c:v>39.5236</c:v>
                </c:pt>
                <c:pt idx="460">
                  <c:v>39.8522</c:v>
                </c:pt>
                <c:pt idx="461">
                  <c:v>40.0</c:v>
                </c:pt>
                <c:pt idx="462">
                  <c:v>40.0164</c:v>
                </c:pt>
                <c:pt idx="463">
                  <c:v>40.0493</c:v>
                </c:pt>
                <c:pt idx="464">
                  <c:v>40.1478</c:v>
                </c:pt>
                <c:pt idx="465">
                  <c:v>40.345</c:v>
                </c:pt>
                <c:pt idx="466">
                  <c:v>40.5749</c:v>
                </c:pt>
                <c:pt idx="467">
                  <c:v>40.73920000000001</c:v>
                </c:pt>
                <c:pt idx="468">
                  <c:v>40.8049</c:v>
                </c:pt>
                <c:pt idx="469">
                  <c:v>41.0</c:v>
                </c:pt>
                <c:pt idx="470">
                  <c:v>41.0349</c:v>
                </c:pt>
                <c:pt idx="471">
                  <c:v>41.19920000000001</c:v>
                </c:pt>
                <c:pt idx="472">
                  <c:v>41.29770000000001</c:v>
                </c:pt>
                <c:pt idx="473">
                  <c:v>42.0</c:v>
                </c:pt>
                <c:pt idx="474">
                  <c:v>42.08620000000001</c:v>
                </c:pt>
                <c:pt idx="475">
                  <c:v>42.3491</c:v>
                </c:pt>
                <c:pt idx="476">
                  <c:v>42.6119</c:v>
                </c:pt>
                <c:pt idx="477">
                  <c:v>42.67760000000001</c:v>
                </c:pt>
                <c:pt idx="478">
                  <c:v>42.9076</c:v>
                </c:pt>
                <c:pt idx="479">
                  <c:v>42.9405</c:v>
                </c:pt>
                <c:pt idx="480">
                  <c:v>43.0</c:v>
                </c:pt>
                <c:pt idx="481">
                  <c:v>43.1704</c:v>
                </c:pt>
                <c:pt idx="482">
                  <c:v>43.23610000000001</c:v>
                </c:pt>
                <c:pt idx="483">
                  <c:v>43.3018</c:v>
                </c:pt>
                <c:pt idx="484">
                  <c:v>43.3347</c:v>
                </c:pt>
                <c:pt idx="485">
                  <c:v>43.4333</c:v>
                </c:pt>
                <c:pt idx="486">
                  <c:v>43.46610000000001</c:v>
                </c:pt>
                <c:pt idx="487">
                  <c:v>43.7618</c:v>
                </c:pt>
                <c:pt idx="488">
                  <c:v>43.86040000000001</c:v>
                </c:pt>
                <c:pt idx="489">
                  <c:v>44.0</c:v>
                </c:pt>
                <c:pt idx="490">
                  <c:v>44.2546</c:v>
                </c:pt>
                <c:pt idx="491">
                  <c:v>44.2546</c:v>
                </c:pt>
                <c:pt idx="492">
                  <c:v>44.4517</c:v>
                </c:pt>
                <c:pt idx="493">
                  <c:v>44.8131</c:v>
                </c:pt>
                <c:pt idx="494">
                  <c:v>44.9774</c:v>
                </c:pt>
                <c:pt idx="495">
                  <c:v>45.0</c:v>
                </c:pt>
                <c:pt idx="496">
                  <c:v>45.076</c:v>
                </c:pt>
                <c:pt idx="497">
                  <c:v>45.1417</c:v>
                </c:pt>
                <c:pt idx="498">
                  <c:v>45.2074</c:v>
                </c:pt>
                <c:pt idx="499">
                  <c:v>45.27310000000001</c:v>
                </c:pt>
                <c:pt idx="500">
                  <c:v>45.5688</c:v>
                </c:pt>
                <c:pt idx="501">
                  <c:v>45.6016</c:v>
                </c:pt>
                <c:pt idx="502">
                  <c:v>45.8973</c:v>
                </c:pt>
                <c:pt idx="503">
                  <c:v>46.0</c:v>
                </c:pt>
                <c:pt idx="504">
                  <c:v>46.09450000000001</c:v>
                </c:pt>
                <c:pt idx="505">
                  <c:v>46.3244</c:v>
                </c:pt>
                <c:pt idx="506">
                  <c:v>46.423</c:v>
                </c:pt>
                <c:pt idx="507">
                  <c:v>46.4559</c:v>
                </c:pt>
                <c:pt idx="508">
                  <c:v>46.52160000000001</c:v>
                </c:pt>
                <c:pt idx="509">
                  <c:v>46.5544</c:v>
                </c:pt>
                <c:pt idx="510">
                  <c:v>46.5873</c:v>
                </c:pt>
                <c:pt idx="511">
                  <c:v>46.71870000000001</c:v>
                </c:pt>
                <c:pt idx="512">
                  <c:v>46.9487</c:v>
                </c:pt>
                <c:pt idx="513">
                  <c:v>46.9815</c:v>
                </c:pt>
                <c:pt idx="514">
                  <c:v>47.0</c:v>
                </c:pt>
                <c:pt idx="515">
                  <c:v>47.0144</c:v>
                </c:pt>
                <c:pt idx="516">
                  <c:v>47.2115</c:v>
                </c:pt>
                <c:pt idx="517">
                  <c:v>47.37580000000001</c:v>
                </c:pt>
                <c:pt idx="518">
                  <c:v>47.4743</c:v>
                </c:pt>
                <c:pt idx="519">
                  <c:v>47.54</c:v>
                </c:pt>
                <c:pt idx="520">
                  <c:v>47.57290000000001</c:v>
                </c:pt>
                <c:pt idx="521">
                  <c:v>47.7372</c:v>
                </c:pt>
                <c:pt idx="522">
                  <c:v>47.8029</c:v>
                </c:pt>
                <c:pt idx="523">
                  <c:v>47.8357</c:v>
                </c:pt>
                <c:pt idx="524">
                  <c:v>47.8686</c:v>
                </c:pt>
                <c:pt idx="525">
                  <c:v>47.9014</c:v>
                </c:pt>
                <c:pt idx="526">
                  <c:v>47.9343</c:v>
                </c:pt>
                <c:pt idx="527">
                  <c:v>47.9671</c:v>
                </c:pt>
                <c:pt idx="528">
                  <c:v>48.0</c:v>
                </c:pt>
                <c:pt idx="529">
                  <c:v>48.06570000000001</c:v>
                </c:pt>
                <c:pt idx="530">
                  <c:v>48.09860000000001</c:v>
                </c:pt>
                <c:pt idx="531">
                  <c:v>48.16430000000001</c:v>
                </c:pt>
                <c:pt idx="532">
                  <c:v>48.19710000000001</c:v>
                </c:pt>
                <c:pt idx="533">
                  <c:v>48.23000000000001</c:v>
                </c:pt>
                <c:pt idx="534">
                  <c:v>48.26280000000001</c:v>
                </c:pt>
                <c:pt idx="535">
                  <c:v>48.29570000000001</c:v>
                </c:pt>
                <c:pt idx="536">
                  <c:v>48.32850000000001</c:v>
                </c:pt>
                <c:pt idx="537">
                  <c:v>48.46</c:v>
                </c:pt>
                <c:pt idx="538">
                  <c:v>48.7556</c:v>
                </c:pt>
                <c:pt idx="539">
                  <c:v>48.8214</c:v>
                </c:pt>
                <c:pt idx="540">
                  <c:v>48.8542</c:v>
                </c:pt>
                <c:pt idx="541">
                  <c:v>48.9199</c:v>
                </c:pt>
                <c:pt idx="542">
                  <c:v>48.98560000000001</c:v>
                </c:pt>
                <c:pt idx="543">
                  <c:v>49.0</c:v>
                </c:pt>
                <c:pt idx="544">
                  <c:v>49.0842</c:v>
                </c:pt>
                <c:pt idx="545">
                  <c:v>49.1499</c:v>
                </c:pt>
                <c:pt idx="546">
                  <c:v>49.2156</c:v>
                </c:pt>
                <c:pt idx="547">
                  <c:v>49.24850000000001</c:v>
                </c:pt>
                <c:pt idx="548">
                  <c:v>49.3142</c:v>
                </c:pt>
                <c:pt idx="549">
                  <c:v>49.64270000000001</c:v>
                </c:pt>
                <c:pt idx="550">
                  <c:v>49.77410000000001</c:v>
                </c:pt>
                <c:pt idx="551">
                  <c:v>50.0</c:v>
                </c:pt>
                <c:pt idx="552">
                  <c:v>50.29980000000001</c:v>
                </c:pt>
                <c:pt idx="553">
                  <c:v>50.33260000000001</c:v>
                </c:pt>
                <c:pt idx="554">
                  <c:v>51.0</c:v>
                </c:pt>
                <c:pt idx="555">
                  <c:v>51.08830000000001</c:v>
                </c:pt>
                <c:pt idx="556">
                  <c:v>51.2854</c:v>
                </c:pt>
                <c:pt idx="557">
                  <c:v>52.0</c:v>
                </c:pt>
                <c:pt idx="558">
                  <c:v>53.0</c:v>
                </c:pt>
                <c:pt idx="559">
                  <c:v>53.6509</c:v>
                </c:pt>
                <c:pt idx="560">
                  <c:v>54.0</c:v>
                </c:pt>
                <c:pt idx="561">
                  <c:v>55.0</c:v>
                </c:pt>
                <c:pt idx="562">
                  <c:v>55.5565</c:v>
                </c:pt>
                <c:pt idx="563">
                  <c:v>55.72070000000001</c:v>
                </c:pt>
                <c:pt idx="564">
                  <c:v>56.0</c:v>
                </c:pt>
                <c:pt idx="565">
                  <c:v>56.1478</c:v>
                </c:pt>
                <c:pt idx="566">
                  <c:v>57.0</c:v>
                </c:pt>
                <c:pt idx="567">
                  <c:v>57.3306</c:v>
                </c:pt>
                <c:pt idx="568">
                  <c:v>57.7577</c:v>
                </c:pt>
                <c:pt idx="569">
                  <c:v>58.0</c:v>
                </c:pt>
                <c:pt idx="570">
                  <c:v>58.3162</c:v>
                </c:pt>
                <c:pt idx="571">
                  <c:v>58.9405</c:v>
                </c:pt>
                <c:pt idx="572">
                  <c:v>59.0</c:v>
                </c:pt>
                <c:pt idx="573">
                  <c:v>59.8275</c:v>
                </c:pt>
                <c:pt idx="574">
                  <c:v>59.8275</c:v>
                </c:pt>
                <c:pt idx="575">
                  <c:v>60.0</c:v>
                </c:pt>
                <c:pt idx="576">
                  <c:v>61.0</c:v>
                </c:pt>
                <c:pt idx="577">
                  <c:v>61.1417</c:v>
                </c:pt>
                <c:pt idx="578">
                  <c:v>61.6016</c:v>
                </c:pt>
                <c:pt idx="579">
                  <c:v>61.6016</c:v>
                </c:pt>
                <c:pt idx="580">
                  <c:v>62.0</c:v>
                </c:pt>
              </c:numCache>
            </c:numRef>
          </c:xVal>
          <c:yVal>
            <c:numRef>
              <c:f>'PMA KM Data PP (ITT)'!$M$3:$M$1000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0.0029</c:v>
                </c:pt>
                <c:pt idx="5">
                  <c:v>0.0029</c:v>
                </c:pt>
                <c:pt idx="6">
                  <c:v>0.0029</c:v>
                </c:pt>
                <c:pt idx="7">
                  <c:v>0.0029</c:v>
                </c:pt>
                <c:pt idx="8">
                  <c:v>0.0115</c:v>
                </c:pt>
                <c:pt idx="9">
                  <c:v>0.0115</c:v>
                </c:pt>
                <c:pt idx="10">
                  <c:v>0.0115</c:v>
                </c:pt>
                <c:pt idx="11">
                  <c:v>0.0115</c:v>
                </c:pt>
                <c:pt idx="12">
                  <c:v>0.0115</c:v>
                </c:pt>
                <c:pt idx="13">
                  <c:v>0.0115</c:v>
                </c:pt>
                <c:pt idx="14">
                  <c:v>0.0115</c:v>
                </c:pt>
                <c:pt idx="15">
                  <c:v>0.0173</c:v>
                </c:pt>
                <c:pt idx="16">
                  <c:v>0.0173</c:v>
                </c:pt>
                <c:pt idx="17">
                  <c:v>0.023</c:v>
                </c:pt>
                <c:pt idx="18">
                  <c:v>0.023</c:v>
                </c:pt>
                <c:pt idx="19">
                  <c:v>0.023</c:v>
                </c:pt>
                <c:pt idx="20">
                  <c:v>0.0288</c:v>
                </c:pt>
                <c:pt idx="21">
                  <c:v>0.0288</c:v>
                </c:pt>
                <c:pt idx="22">
                  <c:v>0.0288</c:v>
                </c:pt>
                <c:pt idx="23">
                  <c:v>0.0346</c:v>
                </c:pt>
                <c:pt idx="24">
                  <c:v>0.0346</c:v>
                </c:pt>
                <c:pt idx="25">
                  <c:v>0.0375</c:v>
                </c:pt>
                <c:pt idx="26">
                  <c:v>0.0375</c:v>
                </c:pt>
                <c:pt idx="27">
                  <c:v>0.0375</c:v>
                </c:pt>
                <c:pt idx="28">
                  <c:v>0.0375</c:v>
                </c:pt>
                <c:pt idx="29">
                  <c:v>0.0375</c:v>
                </c:pt>
                <c:pt idx="30">
                  <c:v>0.0404</c:v>
                </c:pt>
                <c:pt idx="31">
                  <c:v>0.0404</c:v>
                </c:pt>
                <c:pt idx="32">
                  <c:v>0.0404</c:v>
                </c:pt>
                <c:pt idx="33">
                  <c:v>0.0433</c:v>
                </c:pt>
                <c:pt idx="34">
                  <c:v>0.0433</c:v>
                </c:pt>
                <c:pt idx="35">
                  <c:v>0.0433</c:v>
                </c:pt>
                <c:pt idx="36">
                  <c:v>0.0463</c:v>
                </c:pt>
                <c:pt idx="37">
                  <c:v>0.0463</c:v>
                </c:pt>
                <c:pt idx="38">
                  <c:v>0.0463</c:v>
                </c:pt>
                <c:pt idx="39">
                  <c:v>0.0463</c:v>
                </c:pt>
                <c:pt idx="40">
                  <c:v>0.0463</c:v>
                </c:pt>
                <c:pt idx="41">
                  <c:v>0.0463</c:v>
                </c:pt>
                <c:pt idx="42">
                  <c:v>0.0463</c:v>
                </c:pt>
                <c:pt idx="43">
                  <c:v>0.0463</c:v>
                </c:pt>
                <c:pt idx="44">
                  <c:v>0.0463</c:v>
                </c:pt>
                <c:pt idx="45">
                  <c:v>0.0463</c:v>
                </c:pt>
                <c:pt idx="46">
                  <c:v>0.0463</c:v>
                </c:pt>
                <c:pt idx="47">
                  <c:v>0.0463</c:v>
                </c:pt>
                <c:pt idx="48">
                  <c:v>0.0463</c:v>
                </c:pt>
                <c:pt idx="49">
                  <c:v>0.0463</c:v>
                </c:pt>
                <c:pt idx="50">
                  <c:v>0.0463</c:v>
                </c:pt>
                <c:pt idx="51">
                  <c:v>0.0463</c:v>
                </c:pt>
                <c:pt idx="52">
                  <c:v>0.0463</c:v>
                </c:pt>
                <c:pt idx="53">
                  <c:v>0.0463</c:v>
                </c:pt>
                <c:pt idx="54">
                  <c:v>0.0463</c:v>
                </c:pt>
                <c:pt idx="55">
                  <c:v>0.0463</c:v>
                </c:pt>
                <c:pt idx="56">
                  <c:v>0.0463</c:v>
                </c:pt>
                <c:pt idx="57">
                  <c:v>0.0463</c:v>
                </c:pt>
                <c:pt idx="58">
                  <c:v>0.0463</c:v>
                </c:pt>
                <c:pt idx="59">
                  <c:v>0.0463</c:v>
                </c:pt>
                <c:pt idx="60">
                  <c:v>0.0463</c:v>
                </c:pt>
                <c:pt idx="61">
                  <c:v>0.0463</c:v>
                </c:pt>
                <c:pt idx="62">
                  <c:v>0.0463</c:v>
                </c:pt>
                <c:pt idx="63">
                  <c:v>0.0463</c:v>
                </c:pt>
                <c:pt idx="64">
                  <c:v>0.0463</c:v>
                </c:pt>
                <c:pt idx="65">
                  <c:v>0.0463</c:v>
                </c:pt>
                <c:pt idx="66">
                  <c:v>0.0463</c:v>
                </c:pt>
                <c:pt idx="67">
                  <c:v>0.0463</c:v>
                </c:pt>
                <c:pt idx="68">
                  <c:v>0.0463</c:v>
                </c:pt>
                <c:pt idx="69">
                  <c:v>0.0463</c:v>
                </c:pt>
                <c:pt idx="70">
                  <c:v>0.0463</c:v>
                </c:pt>
                <c:pt idx="71">
                  <c:v>0.0463</c:v>
                </c:pt>
                <c:pt idx="72">
                  <c:v>0.0463</c:v>
                </c:pt>
                <c:pt idx="73">
                  <c:v>0.0463</c:v>
                </c:pt>
                <c:pt idx="74">
                  <c:v>0.0463</c:v>
                </c:pt>
                <c:pt idx="75">
                  <c:v>0.0463</c:v>
                </c:pt>
                <c:pt idx="76">
                  <c:v>0.0463</c:v>
                </c:pt>
                <c:pt idx="77">
                  <c:v>0.0463</c:v>
                </c:pt>
                <c:pt idx="78">
                  <c:v>0.0463</c:v>
                </c:pt>
                <c:pt idx="79">
                  <c:v>0.0463</c:v>
                </c:pt>
                <c:pt idx="80">
                  <c:v>0.0463</c:v>
                </c:pt>
                <c:pt idx="81">
                  <c:v>0.0463</c:v>
                </c:pt>
                <c:pt idx="82">
                  <c:v>0.0463</c:v>
                </c:pt>
                <c:pt idx="83">
                  <c:v>0.0463</c:v>
                </c:pt>
                <c:pt idx="84">
                  <c:v>0.0463</c:v>
                </c:pt>
                <c:pt idx="85">
                  <c:v>0.0463</c:v>
                </c:pt>
                <c:pt idx="86">
                  <c:v>0.0463</c:v>
                </c:pt>
                <c:pt idx="87">
                  <c:v>0.0463</c:v>
                </c:pt>
                <c:pt idx="88">
                  <c:v>0.0463</c:v>
                </c:pt>
                <c:pt idx="89">
                  <c:v>0.0463</c:v>
                </c:pt>
                <c:pt idx="90">
                  <c:v>0.0463</c:v>
                </c:pt>
                <c:pt idx="91">
                  <c:v>0.0463</c:v>
                </c:pt>
                <c:pt idx="92">
                  <c:v>0.0463</c:v>
                </c:pt>
                <c:pt idx="93">
                  <c:v>0.0463</c:v>
                </c:pt>
                <c:pt idx="94">
                  <c:v>0.0463</c:v>
                </c:pt>
                <c:pt idx="95">
                  <c:v>0.0463</c:v>
                </c:pt>
                <c:pt idx="96">
                  <c:v>0.0463</c:v>
                </c:pt>
                <c:pt idx="97">
                  <c:v>0.0463</c:v>
                </c:pt>
                <c:pt idx="98">
                  <c:v>0.0463</c:v>
                </c:pt>
                <c:pt idx="99">
                  <c:v>0.0463</c:v>
                </c:pt>
                <c:pt idx="100">
                  <c:v>0.0463</c:v>
                </c:pt>
                <c:pt idx="101">
                  <c:v>0.0463</c:v>
                </c:pt>
                <c:pt idx="102">
                  <c:v>0.0463</c:v>
                </c:pt>
                <c:pt idx="103">
                  <c:v>0.0463</c:v>
                </c:pt>
                <c:pt idx="104">
                  <c:v>0.0463</c:v>
                </c:pt>
                <c:pt idx="105">
                  <c:v>0.0463</c:v>
                </c:pt>
                <c:pt idx="106">
                  <c:v>0.0463</c:v>
                </c:pt>
                <c:pt idx="107">
                  <c:v>0.0463</c:v>
                </c:pt>
                <c:pt idx="108">
                  <c:v>0.0463</c:v>
                </c:pt>
                <c:pt idx="109">
                  <c:v>0.0463</c:v>
                </c:pt>
                <c:pt idx="110">
                  <c:v>0.0463</c:v>
                </c:pt>
                <c:pt idx="111">
                  <c:v>0.0463</c:v>
                </c:pt>
                <c:pt idx="112">
                  <c:v>0.0463</c:v>
                </c:pt>
                <c:pt idx="113">
                  <c:v>0.0463</c:v>
                </c:pt>
                <c:pt idx="114">
                  <c:v>0.0463</c:v>
                </c:pt>
                <c:pt idx="115">
                  <c:v>0.0463</c:v>
                </c:pt>
                <c:pt idx="116">
                  <c:v>0.0463</c:v>
                </c:pt>
                <c:pt idx="117">
                  <c:v>0.0463</c:v>
                </c:pt>
                <c:pt idx="118">
                  <c:v>0.0463</c:v>
                </c:pt>
                <c:pt idx="119">
                  <c:v>0.0463</c:v>
                </c:pt>
                <c:pt idx="120">
                  <c:v>0.0463</c:v>
                </c:pt>
                <c:pt idx="121">
                  <c:v>0.0463</c:v>
                </c:pt>
                <c:pt idx="122">
                  <c:v>0.0463</c:v>
                </c:pt>
                <c:pt idx="123">
                  <c:v>0.0463</c:v>
                </c:pt>
                <c:pt idx="124">
                  <c:v>0.0463</c:v>
                </c:pt>
                <c:pt idx="125">
                  <c:v>0.0463</c:v>
                </c:pt>
                <c:pt idx="126">
                  <c:v>0.0463</c:v>
                </c:pt>
                <c:pt idx="127">
                  <c:v>0.0463</c:v>
                </c:pt>
                <c:pt idx="128">
                  <c:v>0.0463</c:v>
                </c:pt>
                <c:pt idx="129">
                  <c:v>0.0463</c:v>
                </c:pt>
                <c:pt idx="130">
                  <c:v>0.0463</c:v>
                </c:pt>
                <c:pt idx="131">
                  <c:v>0.0463</c:v>
                </c:pt>
                <c:pt idx="132">
                  <c:v>0.0463</c:v>
                </c:pt>
                <c:pt idx="133">
                  <c:v>0.0463</c:v>
                </c:pt>
                <c:pt idx="134">
                  <c:v>0.0463</c:v>
                </c:pt>
                <c:pt idx="135">
                  <c:v>0.0463</c:v>
                </c:pt>
                <c:pt idx="136">
                  <c:v>0.0463</c:v>
                </c:pt>
                <c:pt idx="137">
                  <c:v>0.0497</c:v>
                </c:pt>
                <c:pt idx="138">
                  <c:v>0.0497</c:v>
                </c:pt>
                <c:pt idx="139">
                  <c:v>0.0497</c:v>
                </c:pt>
                <c:pt idx="140">
                  <c:v>0.0497</c:v>
                </c:pt>
                <c:pt idx="141">
                  <c:v>0.0497</c:v>
                </c:pt>
                <c:pt idx="142">
                  <c:v>0.0497</c:v>
                </c:pt>
                <c:pt idx="143">
                  <c:v>0.0497</c:v>
                </c:pt>
                <c:pt idx="144">
                  <c:v>0.0497</c:v>
                </c:pt>
                <c:pt idx="145">
                  <c:v>0.0497</c:v>
                </c:pt>
                <c:pt idx="146">
                  <c:v>0.0497</c:v>
                </c:pt>
                <c:pt idx="147">
                  <c:v>0.0532</c:v>
                </c:pt>
                <c:pt idx="148">
                  <c:v>0.0532</c:v>
                </c:pt>
                <c:pt idx="149">
                  <c:v>0.0567</c:v>
                </c:pt>
                <c:pt idx="150">
                  <c:v>0.0567</c:v>
                </c:pt>
                <c:pt idx="151">
                  <c:v>0.0567</c:v>
                </c:pt>
                <c:pt idx="152">
                  <c:v>0.0567</c:v>
                </c:pt>
                <c:pt idx="153">
                  <c:v>0.0567</c:v>
                </c:pt>
                <c:pt idx="154">
                  <c:v>0.0567</c:v>
                </c:pt>
                <c:pt idx="155">
                  <c:v>0.0567</c:v>
                </c:pt>
                <c:pt idx="156">
                  <c:v>0.0567</c:v>
                </c:pt>
                <c:pt idx="157">
                  <c:v>0.0567</c:v>
                </c:pt>
                <c:pt idx="158">
                  <c:v>0.0567</c:v>
                </c:pt>
                <c:pt idx="159">
                  <c:v>0.0567</c:v>
                </c:pt>
                <c:pt idx="160">
                  <c:v>0.0567</c:v>
                </c:pt>
                <c:pt idx="161">
                  <c:v>0.0567</c:v>
                </c:pt>
                <c:pt idx="162">
                  <c:v>0.0567</c:v>
                </c:pt>
                <c:pt idx="163">
                  <c:v>0.0567</c:v>
                </c:pt>
                <c:pt idx="164">
                  <c:v>0.0567</c:v>
                </c:pt>
                <c:pt idx="165">
                  <c:v>0.0567</c:v>
                </c:pt>
                <c:pt idx="166">
                  <c:v>0.0567</c:v>
                </c:pt>
                <c:pt idx="167">
                  <c:v>0.0567</c:v>
                </c:pt>
                <c:pt idx="168">
                  <c:v>0.0567</c:v>
                </c:pt>
                <c:pt idx="169">
                  <c:v>0.0567</c:v>
                </c:pt>
                <c:pt idx="170">
                  <c:v>0.0567</c:v>
                </c:pt>
                <c:pt idx="171">
                  <c:v>0.0567</c:v>
                </c:pt>
                <c:pt idx="172">
                  <c:v>0.0567</c:v>
                </c:pt>
                <c:pt idx="173">
                  <c:v>0.0567</c:v>
                </c:pt>
                <c:pt idx="174">
                  <c:v>0.0567</c:v>
                </c:pt>
                <c:pt idx="175">
                  <c:v>0.0567</c:v>
                </c:pt>
                <c:pt idx="176">
                  <c:v>0.0567</c:v>
                </c:pt>
                <c:pt idx="177">
                  <c:v>0.0567</c:v>
                </c:pt>
                <c:pt idx="178">
                  <c:v>0.0567</c:v>
                </c:pt>
                <c:pt idx="179">
                  <c:v>0.0567</c:v>
                </c:pt>
                <c:pt idx="180">
                  <c:v>0.0604</c:v>
                </c:pt>
                <c:pt idx="181">
                  <c:v>0.0604</c:v>
                </c:pt>
                <c:pt idx="182">
                  <c:v>0.0604</c:v>
                </c:pt>
                <c:pt idx="183">
                  <c:v>0.0604</c:v>
                </c:pt>
                <c:pt idx="184">
                  <c:v>0.0604</c:v>
                </c:pt>
                <c:pt idx="185">
                  <c:v>0.0604</c:v>
                </c:pt>
                <c:pt idx="186">
                  <c:v>0.0604</c:v>
                </c:pt>
                <c:pt idx="187">
                  <c:v>0.0604</c:v>
                </c:pt>
                <c:pt idx="188">
                  <c:v>0.0604</c:v>
                </c:pt>
                <c:pt idx="189">
                  <c:v>0.0604</c:v>
                </c:pt>
                <c:pt idx="190">
                  <c:v>0.0642</c:v>
                </c:pt>
                <c:pt idx="191">
                  <c:v>0.0642</c:v>
                </c:pt>
                <c:pt idx="192">
                  <c:v>0.0642</c:v>
                </c:pt>
                <c:pt idx="193">
                  <c:v>0.068</c:v>
                </c:pt>
                <c:pt idx="194">
                  <c:v>0.068</c:v>
                </c:pt>
                <c:pt idx="195">
                  <c:v>0.068</c:v>
                </c:pt>
                <c:pt idx="196">
                  <c:v>0.068</c:v>
                </c:pt>
                <c:pt idx="197">
                  <c:v>0.068</c:v>
                </c:pt>
                <c:pt idx="198">
                  <c:v>0.068</c:v>
                </c:pt>
                <c:pt idx="199">
                  <c:v>0.068</c:v>
                </c:pt>
                <c:pt idx="200">
                  <c:v>0.068</c:v>
                </c:pt>
                <c:pt idx="201">
                  <c:v>0.068</c:v>
                </c:pt>
                <c:pt idx="202">
                  <c:v>0.068</c:v>
                </c:pt>
                <c:pt idx="203">
                  <c:v>0.068</c:v>
                </c:pt>
                <c:pt idx="204">
                  <c:v>0.068</c:v>
                </c:pt>
                <c:pt idx="205">
                  <c:v>0.068</c:v>
                </c:pt>
                <c:pt idx="206">
                  <c:v>0.068</c:v>
                </c:pt>
                <c:pt idx="207">
                  <c:v>0.068</c:v>
                </c:pt>
                <c:pt idx="208">
                  <c:v>0.068</c:v>
                </c:pt>
                <c:pt idx="209">
                  <c:v>0.068</c:v>
                </c:pt>
                <c:pt idx="210">
                  <c:v>0.068</c:v>
                </c:pt>
                <c:pt idx="211">
                  <c:v>0.068</c:v>
                </c:pt>
                <c:pt idx="212">
                  <c:v>0.068</c:v>
                </c:pt>
                <c:pt idx="213">
                  <c:v>0.068</c:v>
                </c:pt>
                <c:pt idx="214">
                  <c:v>0.068</c:v>
                </c:pt>
                <c:pt idx="215">
                  <c:v>0.068</c:v>
                </c:pt>
                <c:pt idx="216">
                  <c:v>0.068</c:v>
                </c:pt>
                <c:pt idx="217">
                  <c:v>0.068</c:v>
                </c:pt>
                <c:pt idx="218">
                  <c:v>0.068</c:v>
                </c:pt>
                <c:pt idx="219">
                  <c:v>0.068</c:v>
                </c:pt>
                <c:pt idx="220">
                  <c:v>0.068</c:v>
                </c:pt>
                <c:pt idx="221">
                  <c:v>0.068</c:v>
                </c:pt>
                <c:pt idx="222">
                  <c:v>0.068</c:v>
                </c:pt>
                <c:pt idx="223">
                  <c:v>0.068</c:v>
                </c:pt>
                <c:pt idx="224">
                  <c:v>0.068</c:v>
                </c:pt>
                <c:pt idx="225">
                  <c:v>0.068</c:v>
                </c:pt>
                <c:pt idx="226">
                  <c:v>0.068</c:v>
                </c:pt>
                <c:pt idx="227">
                  <c:v>0.068</c:v>
                </c:pt>
                <c:pt idx="228">
                  <c:v>0.068</c:v>
                </c:pt>
                <c:pt idx="229">
                  <c:v>0.068</c:v>
                </c:pt>
                <c:pt idx="230">
                  <c:v>0.068</c:v>
                </c:pt>
                <c:pt idx="231">
                  <c:v>0.068</c:v>
                </c:pt>
                <c:pt idx="232">
                  <c:v>0.068</c:v>
                </c:pt>
                <c:pt idx="233">
                  <c:v>0.068</c:v>
                </c:pt>
                <c:pt idx="234">
                  <c:v>0.068</c:v>
                </c:pt>
                <c:pt idx="235">
                  <c:v>0.068</c:v>
                </c:pt>
                <c:pt idx="236">
                  <c:v>0.068</c:v>
                </c:pt>
                <c:pt idx="237">
                  <c:v>0.068</c:v>
                </c:pt>
                <c:pt idx="238">
                  <c:v>0.0722</c:v>
                </c:pt>
                <c:pt idx="239">
                  <c:v>0.0722</c:v>
                </c:pt>
                <c:pt idx="240">
                  <c:v>0.0722</c:v>
                </c:pt>
                <c:pt idx="241">
                  <c:v>0.0722</c:v>
                </c:pt>
                <c:pt idx="242">
                  <c:v>0.0722</c:v>
                </c:pt>
                <c:pt idx="243">
                  <c:v>0.0722</c:v>
                </c:pt>
                <c:pt idx="244">
                  <c:v>0.0722</c:v>
                </c:pt>
                <c:pt idx="245">
                  <c:v>0.0722</c:v>
                </c:pt>
                <c:pt idx="246">
                  <c:v>0.0722</c:v>
                </c:pt>
                <c:pt idx="247">
                  <c:v>0.0722</c:v>
                </c:pt>
                <c:pt idx="248">
                  <c:v>0.0722</c:v>
                </c:pt>
                <c:pt idx="249">
                  <c:v>0.0722</c:v>
                </c:pt>
                <c:pt idx="250">
                  <c:v>0.0765</c:v>
                </c:pt>
                <c:pt idx="251">
                  <c:v>0.0765</c:v>
                </c:pt>
                <c:pt idx="252">
                  <c:v>0.0765</c:v>
                </c:pt>
                <c:pt idx="253">
                  <c:v>0.0765</c:v>
                </c:pt>
                <c:pt idx="254">
                  <c:v>0.0765</c:v>
                </c:pt>
                <c:pt idx="255">
                  <c:v>0.0765</c:v>
                </c:pt>
                <c:pt idx="256">
                  <c:v>0.0765</c:v>
                </c:pt>
                <c:pt idx="257">
                  <c:v>0.0765</c:v>
                </c:pt>
                <c:pt idx="258">
                  <c:v>0.0765</c:v>
                </c:pt>
                <c:pt idx="259">
                  <c:v>0.0765</c:v>
                </c:pt>
                <c:pt idx="260">
                  <c:v>0.0765</c:v>
                </c:pt>
                <c:pt idx="261">
                  <c:v>0.0765</c:v>
                </c:pt>
                <c:pt idx="262">
                  <c:v>0.0765</c:v>
                </c:pt>
                <c:pt idx="263">
                  <c:v>0.0765</c:v>
                </c:pt>
                <c:pt idx="264">
                  <c:v>0.0765</c:v>
                </c:pt>
                <c:pt idx="265">
                  <c:v>0.0765</c:v>
                </c:pt>
                <c:pt idx="266">
                  <c:v>0.0765</c:v>
                </c:pt>
                <c:pt idx="267">
                  <c:v>0.0765</c:v>
                </c:pt>
                <c:pt idx="268">
                  <c:v>0.0765</c:v>
                </c:pt>
                <c:pt idx="269">
                  <c:v>0.0765</c:v>
                </c:pt>
                <c:pt idx="270">
                  <c:v>0.0765</c:v>
                </c:pt>
                <c:pt idx="271">
                  <c:v>0.0765</c:v>
                </c:pt>
                <c:pt idx="272">
                  <c:v>0.0765</c:v>
                </c:pt>
                <c:pt idx="273">
                  <c:v>0.0765</c:v>
                </c:pt>
                <c:pt idx="274">
                  <c:v>0.0765</c:v>
                </c:pt>
                <c:pt idx="275">
                  <c:v>0.0765</c:v>
                </c:pt>
                <c:pt idx="276">
                  <c:v>0.0765</c:v>
                </c:pt>
                <c:pt idx="277">
                  <c:v>0.0765</c:v>
                </c:pt>
                <c:pt idx="278">
                  <c:v>0.0765</c:v>
                </c:pt>
                <c:pt idx="279">
                  <c:v>0.0765</c:v>
                </c:pt>
                <c:pt idx="280">
                  <c:v>0.0765</c:v>
                </c:pt>
                <c:pt idx="281">
                  <c:v>0.0765</c:v>
                </c:pt>
                <c:pt idx="282">
                  <c:v>0.0765</c:v>
                </c:pt>
                <c:pt idx="283">
                  <c:v>0.0765</c:v>
                </c:pt>
                <c:pt idx="284">
                  <c:v>0.0765</c:v>
                </c:pt>
                <c:pt idx="285">
                  <c:v>0.0765</c:v>
                </c:pt>
                <c:pt idx="286">
                  <c:v>0.0765</c:v>
                </c:pt>
                <c:pt idx="287">
                  <c:v>0.0765</c:v>
                </c:pt>
                <c:pt idx="288">
                  <c:v>0.0765</c:v>
                </c:pt>
                <c:pt idx="289">
                  <c:v>0.0765</c:v>
                </c:pt>
                <c:pt idx="290">
                  <c:v>0.0765</c:v>
                </c:pt>
                <c:pt idx="291">
                  <c:v>0.0765</c:v>
                </c:pt>
                <c:pt idx="292">
                  <c:v>0.0765</c:v>
                </c:pt>
                <c:pt idx="293">
                  <c:v>0.0765</c:v>
                </c:pt>
                <c:pt idx="294">
                  <c:v>0.0765</c:v>
                </c:pt>
                <c:pt idx="295">
                  <c:v>0.0765</c:v>
                </c:pt>
                <c:pt idx="296">
                  <c:v>0.0765</c:v>
                </c:pt>
                <c:pt idx="297">
                  <c:v>0.0765</c:v>
                </c:pt>
                <c:pt idx="298">
                  <c:v>0.0765</c:v>
                </c:pt>
                <c:pt idx="299">
                  <c:v>0.0765</c:v>
                </c:pt>
                <c:pt idx="300">
                  <c:v>0.0765</c:v>
                </c:pt>
                <c:pt idx="301">
                  <c:v>0.0765</c:v>
                </c:pt>
                <c:pt idx="302">
                  <c:v>0.0765</c:v>
                </c:pt>
                <c:pt idx="303">
                  <c:v>0.0765</c:v>
                </c:pt>
                <c:pt idx="304">
                  <c:v>0.0765</c:v>
                </c:pt>
                <c:pt idx="305">
                  <c:v>0.0765</c:v>
                </c:pt>
                <c:pt idx="306">
                  <c:v>0.0765</c:v>
                </c:pt>
                <c:pt idx="307">
                  <c:v>0.0765</c:v>
                </c:pt>
                <c:pt idx="308">
                  <c:v>0.0765</c:v>
                </c:pt>
                <c:pt idx="309">
                  <c:v>0.0765</c:v>
                </c:pt>
                <c:pt idx="310">
                  <c:v>0.0765</c:v>
                </c:pt>
                <c:pt idx="311">
                  <c:v>0.0765</c:v>
                </c:pt>
                <c:pt idx="312">
                  <c:v>0.0765</c:v>
                </c:pt>
                <c:pt idx="313">
                  <c:v>0.0765</c:v>
                </c:pt>
                <c:pt idx="314">
                  <c:v>0.0765</c:v>
                </c:pt>
                <c:pt idx="315">
                  <c:v>0.0765</c:v>
                </c:pt>
                <c:pt idx="316">
                  <c:v>0.0765</c:v>
                </c:pt>
                <c:pt idx="317">
                  <c:v>0.0765</c:v>
                </c:pt>
                <c:pt idx="318">
                  <c:v>0.0765</c:v>
                </c:pt>
                <c:pt idx="319">
                  <c:v>0.0765</c:v>
                </c:pt>
                <c:pt idx="320">
                  <c:v>0.0765</c:v>
                </c:pt>
                <c:pt idx="321">
                  <c:v>0.0765</c:v>
                </c:pt>
                <c:pt idx="322">
                  <c:v>0.0765</c:v>
                </c:pt>
                <c:pt idx="323">
                  <c:v>0.0765</c:v>
                </c:pt>
                <c:pt idx="324">
                  <c:v>0.0765</c:v>
                </c:pt>
                <c:pt idx="325">
                  <c:v>0.0765</c:v>
                </c:pt>
                <c:pt idx="326">
                  <c:v>0.0765</c:v>
                </c:pt>
                <c:pt idx="327">
                  <c:v>0.0765</c:v>
                </c:pt>
                <c:pt idx="328">
                  <c:v>0.0765</c:v>
                </c:pt>
                <c:pt idx="329">
                  <c:v>0.0765</c:v>
                </c:pt>
                <c:pt idx="330">
                  <c:v>0.0765</c:v>
                </c:pt>
                <c:pt idx="331">
                  <c:v>0.0765</c:v>
                </c:pt>
                <c:pt idx="332">
                  <c:v>0.0765</c:v>
                </c:pt>
                <c:pt idx="333">
                  <c:v>0.0765</c:v>
                </c:pt>
                <c:pt idx="334">
                  <c:v>0.0765</c:v>
                </c:pt>
                <c:pt idx="335">
                  <c:v>0.0765</c:v>
                </c:pt>
                <c:pt idx="336">
                  <c:v>0.0765</c:v>
                </c:pt>
                <c:pt idx="337">
                  <c:v>0.0765</c:v>
                </c:pt>
                <c:pt idx="338">
                  <c:v>0.0765</c:v>
                </c:pt>
                <c:pt idx="339">
                  <c:v>0.0765</c:v>
                </c:pt>
                <c:pt idx="340">
                  <c:v>0.0765</c:v>
                </c:pt>
                <c:pt idx="341">
                  <c:v>0.0765</c:v>
                </c:pt>
                <c:pt idx="342">
                  <c:v>0.0765</c:v>
                </c:pt>
                <c:pt idx="343">
                  <c:v>0.0765</c:v>
                </c:pt>
                <c:pt idx="344">
                  <c:v>0.0765</c:v>
                </c:pt>
                <c:pt idx="345">
                  <c:v>0.0765</c:v>
                </c:pt>
                <c:pt idx="346">
                  <c:v>0.0765</c:v>
                </c:pt>
                <c:pt idx="347">
                  <c:v>0.0765</c:v>
                </c:pt>
                <c:pt idx="348">
                  <c:v>0.0765</c:v>
                </c:pt>
                <c:pt idx="349">
                  <c:v>0.0765</c:v>
                </c:pt>
                <c:pt idx="350">
                  <c:v>0.0765</c:v>
                </c:pt>
                <c:pt idx="351">
                  <c:v>0.0765</c:v>
                </c:pt>
                <c:pt idx="352">
                  <c:v>0.0765</c:v>
                </c:pt>
                <c:pt idx="353">
                  <c:v>0.0765</c:v>
                </c:pt>
                <c:pt idx="354">
                  <c:v>0.0765</c:v>
                </c:pt>
                <c:pt idx="355">
                  <c:v>0.0765</c:v>
                </c:pt>
                <c:pt idx="356">
                  <c:v>0.0765</c:v>
                </c:pt>
                <c:pt idx="357">
                  <c:v>0.0765</c:v>
                </c:pt>
                <c:pt idx="358">
                  <c:v>0.0765</c:v>
                </c:pt>
                <c:pt idx="359">
                  <c:v>0.0765</c:v>
                </c:pt>
                <c:pt idx="360">
                  <c:v>0.0765</c:v>
                </c:pt>
                <c:pt idx="361">
                  <c:v>0.0765</c:v>
                </c:pt>
                <c:pt idx="362">
                  <c:v>0.0765</c:v>
                </c:pt>
                <c:pt idx="363">
                  <c:v>0.0822</c:v>
                </c:pt>
                <c:pt idx="364">
                  <c:v>0.0822</c:v>
                </c:pt>
                <c:pt idx="365">
                  <c:v>0.0822</c:v>
                </c:pt>
                <c:pt idx="366">
                  <c:v>0.0822</c:v>
                </c:pt>
                <c:pt idx="367">
                  <c:v>0.0822</c:v>
                </c:pt>
                <c:pt idx="368">
                  <c:v>0.0822</c:v>
                </c:pt>
                <c:pt idx="369">
                  <c:v>0.0822</c:v>
                </c:pt>
                <c:pt idx="370">
                  <c:v>0.0822</c:v>
                </c:pt>
                <c:pt idx="371">
                  <c:v>0.0822</c:v>
                </c:pt>
                <c:pt idx="372">
                  <c:v>0.0822</c:v>
                </c:pt>
                <c:pt idx="373">
                  <c:v>0.0822</c:v>
                </c:pt>
                <c:pt idx="374">
                  <c:v>0.0822</c:v>
                </c:pt>
                <c:pt idx="375">
                  <c:v>0.0822</c:v>
                </c:pt>
                <c:pt idx="376">
                  <c:v>0.0822</c:v>
                </c:pt>
                <c:pt idx="377">
                  <c:v>0.0822</c:v>
                </c:pt>
                <c:pt idx="378">
                  <c:v>0.0822</c:v>
                </c:pt>
                <c:pt idx="379">
                  <c:v>0.0822</c:v>
                </c:pt>
                <c:pt idx="380">
                  <c:v>0.0822</c:v>
                </c:pt>
                <c:pt idx="381">
                  <c:v>0.0822</c:v>
                </c:pt>
                <c:pt idx="382">
                  <c:v>0.0822</c:v>
                </c:pt>
                <c:pt idx="383">
                  <c:v>0.0822</c:v>
                </c:pt>
                <c:pt idx="384">
                  <c:v>0.0822</c:v>
                </c:pt>
                <c:pt idx="385">
                  <c:v>0.0822</c:v>
                </c:pt>
                <c:pt idx="386">
                  <c:v>0.0822</c:v>
                </c:pt>
                <c:pt idx="387">
                  <c:v>0.0822</c:v>
                </c:pt>
                <c:pt idx="388">
                  <c:v>0.0822</c:v>
                </c:pt>
                <c:pt idx="389">
                  <c:v>0.0822</c:v>
                </c:pt>
                <c:pt idx="390">
                  <c:v>0.0822</c:v>
                </c:pt>
                <c:pt idx="391">
                  <c:v>0.0822</c:v>
                </c:pt>
                <c:pt idx="392">
                  <c:v>0.0822</c:v>
                </c:pt>
                <c:pt idx="393">
                  <c:v>0.0822</c:v>
                </c:pt>
                <c:pt idx="394">
                  <c:v>0.0822</c:v>
                </c:pt>
                <c:pt idx="395">
                  <c:v>0.0822</c:v>
                </c:pt>
                <c:pt idx="396">
                  <c:v>0.0822</c:v>
                </c:pt>
                <c:pt idx="397">
                  <c:v>0.0822</c:v>
                </c:pt>
                <c:pt idx="398">
                  <c:v>0.0822</c:v>
                </c:pt>
                <c:pt idx="399">
                  <c:v>0.0822</c:v>
                </c:pt>
                <c:pt idx="400">
                  <c:v>0.0822</c:v>
                </c:pt>
                <c:pt idx="401">
                  <c:v>0.0822</c:v>
                </c:pt>
                <c:pt idx="402">
                  <c:v>0.0822</c:v>
                </c:pt>
                <c:pt idx="403">
                  <c:v>0.0822</c:v>
                </c:pt>
                <c:pt idx="404">
                  <c:v>0.0822</c:v>
                </c:pt>
                <c:pt idx="405">
                  <c:v>0.0822</c:v>
                </c:pt>
                <c:pt idx="406">
                  <c:v>0.0822</c:v>
                </c:pt>
                <c:pt idx="407">
                  <c:v>0.0822</c:v>
                </c:pt>
                <c:pt idx="408">
                  <c:v>0.0822</c:v>
                </c:pt>
                <c:pt idx="409">
                  <c:v>0.0822</c:v>
                </c:pt>
                <c:pt idx="410">
                  <c:v>0.0822</c:v>
                </c:pt>
                <c:pt idx="411">
                  <c:v>0.0822</c:v>
                </c:pt>
                <c:pt idx="412">
                  <c:v>0.0822</c:v>
                </c:pt>
                <c:pt idx="413">
                  <c:v>0.0822</c:v>
                </c:pt>
                <c:pt idx="414">
                  <c:v>0.0822</c:v>
                </c:pt>
                <c:pt idx="415">
                  <c:v>0.0822</c:v>
                </c:pt>
                <c:pt idx="416">
                  <c:v>0.0822</c:v>
                </c:pt>
                <c:pt idx="417">
                  <c:v>0.0822</c:v>
                </c:pt>
                <c:pt idx="418">
                  <c:v>0.0822</c:v>
                </c:pt>
                <c:pt idx="419">
                  <c:v>0.0822</c:v>
                </c:pt>
                <c:pt idx="420">
                  <c:v>0.0822</c:v>
                </c:pt>
                <c:pt idx="421">
                  <c:v>0.0822</c:v>
                </c:pt>
                <c:pt idx="422">
                  <c:v>0.0822</c:v>
                </c:pt>
                <c:pt idx="423">
                  <c:v>0.0822</c:v>
                </c:pt>
                <c:pt idx="424">
                  <c:v>0.0822</c:v>
                </c:pt>
                <c:pt idx="425">
                  <c:v>0.0822</c:v>
                </c:pt>
                <c:pt idx="426">
                  <c:v>0.0822</c:v>
                </c:pt>
                <c:pt idx="427">
                  <c:v>0.0822</c:v>
                </c:pt>
                <c:pt idx="428">
                  <c:v>0.0822</c:v>
                </c:pt>
                <c:pt idx="429">
                  <c:v>0.0822</c:v>
                </c:pt>
                <c:pt idx="430">
                  <c:v>0.0822</c:v>
                </c:pt>
                <c:pt idx="431">
                  <c:v>0.0822</c:v>
                </c:pt>
                <c:pt idx="432">
                  <c:v>0.0822</c:v>
                </c:pt>
                <c:pt idx="433">
                  <c:v>0.0822</c:v>
                </c:pt>
                <c:pt idx="434">
                  <c:v>0.0822</c:v>
                </c:pt>
                <c:pt idx="435">
                  <c:v>0.0822</c:v>
                </c:pt>
                <c:pt idx="436">
                  <c:v>0.0822</c:v>
                </c:pt>
                <c:pt idx="437">
                  <c:v>0.0822</c:v>
                </c:pt>
                <c:pt idx="438">
                  <c:v>0.0822</c:v>
                </c:pt>
                <c:pt idx="439">
                  <c:v>0.0822</c:v>
                </c:pt>
                <c:pt idx="440">
                  <c:v>0.0822</c:v>
                </c:pt>
                <c:pt idx="441">
                  <c:v>0.0822</c:v>
                </c:pt>
                <c:pt idx="442">
                  <c:v>0.0822</c:v>
                </c:pt>
                <c:pt idx="443">
                  <c:v>0.0822</c:v>
                </c:pt>
                <c:pt idx="444">
                  <c:v>0.0822</c:v>
                </c:pt>
                <c:pt idx="445">
                  <c:v>0.0822</c:v>
                </c:pt>
                <c:pt idx="446">
                  <c:v>0.0822</c:v>
                </c:pt>
                <c:pt idx="447">
                  <c:v>0.0822</c:v>
                </c:pt>
                <c:pt idx="448">
                  <c:v>0.0822</c:v>
                </c:pt>
                <c:pt idx="449">
                  <c:v>0.0822</c:v>
                </c:pt>
                <c:pt idx="450">
                  <c:v>0.0822</c:v>
                </c:pt>
                <c:pt idx="451">
                  <c:v>0.0822</c:v>
                </c:pt>
                <c:pt idx="452">
                  <c:v>0.0822</c:v>
                </c:pt>
                <c:pt idx="453">
                  <c:v>0.0822</c:v>
                </c:pt>
                <c:pt idx="454">
                  <c:v>0.0822</c:v>
                </c:pt>
                <c:pt idx="455">
                  <c:v>0.0822</c:v>
                </c:pt>
                <c:pt idx="456">
                  <c:v>0.0822</c:v>
                </c:pt>
                <c:pt idx="457">
                  <c:v>0.0822</c:v>
                </c:pt>
                <c:pt idx="458">
                  <c:v>0.0822</c:v>
                </c:pt>
                <c:pt idx="459">
                  <c:v>0.0822</c:v>
                </c:pt>
                <c:pt idx="460">
                  <c:v>0.0822</c:v>
                </c:pt>
                <c:pt idx="461">
                  <c:v>0.0822</c:v>
                </c:pt>
                <c:pt idx="462">
                  <c:v>0.0822</c:v>
                </c:pt>
                <c:pt idx="463">
                  <c:v>0.0822</c:v>
                </c:pt>
                <c:pt idx="464">
                  <c:v>0.0822</c:v>
                </c:pt>
                <c:pt idx="465">
                  <c:v>0.0822</c:v>
                </c:pt>
                <c:pt idx="466">
                  <c:v>0.0822</c:v>
                </c:pt>
                <c:pt idx="467">
                  <c:v>0.0822</c:v>
                </c:pt>
                <c:pt idx="468">
                  <c:v>0.0822</c:v>
                </c:pt>
                <c:pt idx="469">
                  <c:v>0.0822</c:v>
                </c:pt>
                <c:pt idx="470">
                  <c:v>0.0822</c:v>
                </c:pt>
                <c:pt idx="471">
                  <c:v>0.0822</c:v>
                </c:pt>
                <c:pt idx="472">
                  <c:v>0.0822</c:v>
                </c:pt>
                <c:pt idx="473">
                  <c:v>0.0822</c:v>
                </c:pt>
                <c:pt idx="474">
                  <c:v>0.0822</c:v>
                </c:pt>
                <c:pt idx="475">
                  <c:v>0.0822</c:v>
                </c:pt>
                <c:pt idx="476">
                  <c:v>0.0822</c:v>
                </c:pt>
                <c:pt idx="477">
                  <c:v>0.0822</c:v>
                </c:pt>
                <c:pt idx="478">
                  <c:v>0.0822</c:v>
                </c:pt>
                <c:pt idx="479">
                  <c:v>0.0822</c:v>
                </c:pt>
                <c:pt idx="480">
                  <c:v>0.0822</c:v>
                </c:pt>
                <c:pt idx="481">
                  <c:v>0.0822</c:v>
                </c:pt>
                <c:pt idx="482">
                  <c:v>0.0822</c:v>
                </c:pt>
                <c:pt idx="483">
                  <c:v>0.0822</c:v>
                </c:pt>
                <c:pt idx="484">
                  <c:v>0.0822</c:v>
                </c:pt>
                <c:pt idx="485">
                  <c:v>0.0822</c:v>
                </c:pt>
                <c:pt idx="486">
                  <c:v>0.0822</c:v>
                </c:pt>
                <c:pt idx="487">
                  <c:v>0.0822</c:v>
                </c:pt>
                <c:pt idx="488">
                  <c:v>0.0822</c:v>
                </c:pt>
                <c:pt idx="489">
                  <c:v>0.0822</c:v>
                </c:pt>
                <c:pt idx="490">
                  <c:v>0.0822</c:v>
                </c:pt>
                <c:pt idx="491">
                  <c:v>0.1017</c:v>
                </c:pt>
                <c:pt idx="492">
                  <c:v>0.1017</c:v>
                </c:pt>
                <c:pt idx="493">
                  <c:v>0.1017</c:v>
                </c:pt>
                <c:pt idx="494">
                  <c:v>0.1017</c:v>
                </c:pt>
                <c:pt idx="495">
                  <c:v>0.1017</c:v>
                </c:pt>
                <c:pt idx="496">
                  <c:v>0.1017</c:v>
                </c:pt>
                <c:pt idx="497">
                  <c:v>0.1017</c:v>
                </c:pt>
                <c:pt idx="498">
                  <c:v>0.1017</c:v>
                </c:pt>
                <c:pt idx="499">
                  <c:v>0.1017</c:v>
                </c:pt>
                <c:pt idx="500">
                  <c:v>0.1017</c:v>
                </c:pt>
                <c:pt idx="501">
                  <c:v>0.1017</c:v>
                </c:pt>
                <c:pt idx="502">
                  <c:v>0.1017</c:v>
                </c:pt>
                <c:pt idx="503">
                  <c:v>0.1017</c:v>
                </c:pt>
                <c:pt idx="504">
                  <c:v>0.1017</c:v>
                </c:pt>
                <c:pt idx="505">
                  <c:v>0.1017</c:v>
                </c:pt>
                <c:pt idx="506">
                  <c:v>0.1017</c:v>
                </c:pt>
                <c:pt idx="507">
                  <c:v>0.1017</c:v>
                </c:pt>
                <c:pt idx="508">
                  <c:v>0.1017</c:v>
                </c:pt>
                <c:pt idx="509">
                  <c:v>0.1017</c:v>
                </c:pt>
                <c:pt idx="510">
                  <c:v>0.1017</c:v>
                </c:pt>
                <c:pt idx="511">
                  <c:v>0.1017</c:v>
                </c:pt>
                <c:pt idx="512">
                  <c:v>0.1017</c:v>
                </c:pt>
                <c:pt idx="513">
                  <c:v>0.1017</c:v>
                </c:pt>
                <c:pt idx="514">
                  <c:v>0.1017</c:v>
                </c:pt>
                <c:pt idx="515">
                  <c:v>0.1017</c:v>
                </c:pt>
                <c:pt idx="516">
                  <c:v>0.1017</c:v>
                </c:pt>
                <c:pt idx="517">
                  <c:v>0.1017</c:v>
                </c:pt>
                <c:pt idx="518">
                  <c:v>0.1017</c:v>
                </c:pt>
                <c:pt idx="519">
                  <c:v>0.1017</c:v>
                </c:pt>
                <c:pt idx="520">
                  <c:v>0.1017</c:v>
                </c:pt>
                <c:pt idx="521">
                  <c:v>0.1017</c:v>
                </c:pt>
                <c:pt idx="522">
                  <c:v>0.1017</c:v>
                </c:pt>
                <c:pt idx="523">
                  <c:v>0.1017</c:v>
                </c:pt>
                <c:pt idx="524">
                  <c:v>0.1017</c:v>
                </c:pt>
                <c:pt idx="525">
                  <c:v>0.1017</c:v>
                </c:pt>
                <c:pt idx="526">
                  <c:v>0.1017</c:v>
                </c:pt>
                <c:pt idx="527">
                  <c:v>0.1017</c:v>
                </c:pt>
                <c:pt idx="528">
                  <c:v>0.1017</c:v>
                </c:pt>
                <c:pt idx="529">
                  <c:v>0.1017</c:v>
                </c:pt>
                <c:pt idx="530">
                  <c:v>0.1017</c:v>
                </c:pt>
                <c:pt idx="531">
                  <c:v>0.1017</c:v>
                </c:pt>
                <c:pt idx="532">
                  <c:v>0.1017</c:v>
                </c:pt>
                <c:pt idx="533">
                  <c:v>0.1017</c:v>
                </c:pt>
                <c:pt idx="534">
                  <c:v>0.1017</c:v>
                </c:pt>
                <c:pt idx="535">
                  <c:v>0.1017</c:v>
                </c:pt>
                <c:pt idx="536">
                  <c:v>0.1017</c:v>
                </c:pt>
                <c:pt idx="537">
                  <c:v>0.1017</c:v>
                </c:pt>
                <c:pt idx="538">
                  <c:v>0.1017</c:v>
                </c:pt>
                <c:pt idx="539">
                  <c:v>0.1017</c:v>
                </c:pt>
                <c:pt idx="540">
                  <c:v>0.1017</c:v>
                </c:pt>
                <c:pt idx="541">
                  <c:v>0.1017</c:v>
                </c:pt>
                <c:pt idx="542">
                  <c:v>0.1017</c:v>
                </c:pt>
                <c:pt idx="543">
                  <c:v>0.1017</c:v>
                </c:pt>
                <c:pt idx="544">
                  <c:v>0.1017</c:v>
                </c:pt>
                <c:pt idx="545">
                  <c:v>0.1017</c:v>
                </c:pt>
                <c:pt idx="546">
                  <c:v>0.1017</c:v>
                </c:pt>
                <c:pt idx="547">
                  <c:v>0.1017</c:v>
                </c:pt>
                <c:pt idx="548">
                  <c:v>0.1017</c:v>
                </c:pt>
                <c:pt idx="549">
                  <c:v>0.1017</c:v>
                </c:pt>
                <c:pt idx="550">
                  <c:v>0.1017</c:v>
                </c:pt>
                <c:pt idx="551">
                  <c:v>0.1017</c:v>
                </c:pt>
                <c:pt idx="552">
                  <c:v>0.1017</c:v>
                </c:pt>
                <c:pt idx="553">
                  <c:v>0.1017</c:v>
                </c:pt>
                <c:pt idx="554">
                  <c:v>0.1017</c:v>
                </c:pt>
                <c:pt idx="555">
                  <c:v>0.1017</c:v>
                </c:pt>
                <c:pt idx="556">
                  <c:v>0.1017</c:v>
                </c:pt>
                <c:pt idx="557">
                  <c:v>0.1017</c:v>
                </c:pt>
                <c:pt idx="558">
                  <c:v>0.1017</c:v>
                </c:pt>
                <c:pt idx="559">
                  <c:v>0.1017</c:v>
                </c:pt>
                <c:pt idx="560">
                  <c:v>0.1017</c:v>
                </c:pt>
                <c:pt idx="561">
                  <c:v>0.1017</c:v>
                </c:pt>
                <c:pt idx="562">
                  <c:v>0.1017</c:v>
                </c:pt>
                <c:pt idx="563">
                  <c:v>0.1017</c:v>
                </c:pt>
                <c:pt idx="564">
                  <c:v>0.1017</c:v>
                </c:pt>
                <c:pt idx="565">
                  <c:v>0.1017</c:v>
                </c:pt>
                <c:pt idx="566">
                  <c:v>0.1017</c:v>
                </c:pt>
                <c:pt idx="567">
                  <c:v>0.1017</c:v>
                </c:pt>
                <c:pt idx="568">
                  <c:v>0.1017</c:v>
                </c:pt>
                <c:pt idx="569">
                  <c:v>0.1017</c:v>
                </c:pt>
                <c:pt idx="570">
                  <c:v>0.1017</c:v>
                </c:pt>
                <c:pt idx="571">
                  <c:v>0.1017</c:v>
                </c:pt>
                <c:pt idx="572">
                  <c:v>0.1017</c:v>
                </c:pt>
                <c:pt idx="573">
                  <c:v>0.1017</c:v>
                </c:pt>
                <c:pt idx="574">
                  <c:v>0.1017</c:v>
                </c:pt>
                <c:pt idx="575">
                  <c:v>0.1017</c:v>
                </c:pt>
                <c:pt idx="576">
                  <c:v>0.1017</c:v>
                </c:pt>
                <c:pt idx="577">
                  <c:v>0.1017</c:v>
                </c:pt>
                <c:pt idx="578">
                  <c:v>0.1017</c:v>
                </c:pt>
                <c:pt idx="579">
                  <c:v>0.1017</c:v>
                </c:pt>
                <c:pt idx="580">
                  <c:v>0.1017</c:v>
                </c:pt>
              </c:numCache>
            </c:numRef>
          </c:yVal>
          <c:smooth val="0"/>
        </c:ser>
        <c:ser>
          <c:idx val="2"/>
          <c:order val="1"/>
          <c:tx>
            <c:v>AVR</c:v>
          </c:tx>
          <c:spPr>
            <a:ln w="38100"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'PMA KM Data PP (ITT)'!$A$3:$A$1000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0.0986</c:v>
                </c:pt>
                <c:pt idx="4">
                  <c:v>0.0986</c:v>
                </c:pt>
                <c:pt idx="5">
                  <c:v>0.0986</c:v>
                </c:pt>
                <c:pt idx="6">
                  <c:v>0.1314</c:v>
                </c:pt>
                <c:pt idx="7">
                  <c:v>0.1643</c:v>
                </c:pt>
                <c:pt idx="8">
                  <c:v>0.1643</c:v>
                </c:pt>
                <c:pt idx="9">
                  <c:v>0.1643</c:v>
                </c:pt>
                <c:pt idx="10">
                  <c:v>0.1971</c:v>
                </c:pt>
                <c:pt idx="11">
                  <c:v>0.23</c:v>
                </c:pt>
                <c:pt idx="12">
                  <c:v>0.23</c:v>
                </c:pt>
                <c:pt idx="13">
                  <c:v>0.23</c:v>
                </c:pt>
                <c:pt idx="14">
                  <c:v>0.2628</c:v>
                </c:pt>
                <c:pt idx="15">
                  <c:v>0.2628</c:v>
                </c:pt>
                <c:pt idx="16">
                  <c:v>0.2957</c:v>
                </c:pt>
                <c:pt idx="17">
                  <c:v>0.2957</c:v>
                </c:pt>
                <c:pt idx="18">
                  <c:v>0.2957</c:v>
                </c:pt>
                <c:pt idx="19">
                  <c:v>0.3285</c:v>
                </c:pt>
                <c:pt idx="20">
                  <c:v>0.3285</c:v>
                </c:pt>
                <c:pt idx="21">
                  <c:v>0.3285</c:v>
                </c:pt>
                <c:pt idx="22">
                  <c:v>0.3943</c:v>
                </c:pt>
                <c:pt idx="23">
                  <c:v>0.3943</c:v>
                </c:pt>
                <c:pt idx="24">
                  <c:v>0.4271</c:v>
                </c:pt>
                <c:pt idx="25">
                  <c:v>0.4271</c:v>
                </c:pt>
                <c:pt idx="26">
                  <c:v>0.4271</c:v>
                </c:pt>
                <c:pt idx="27">
                  <c:v>0.46</c:v>
                </c:pt>
                <c:pt idx="28">
                  <c:v>0.4928</c:v>
                </c:pt>
                <c:pt idx="29">
                  <c:v>0.5257</c:v>
                </c:pt>
                <c:pt idx="30">
                  <c:v>0.5257</c:v>
                </c:pt>
                <c:pt idx="31">
                  <c:v>0.5257</c:v>
                </c:pt>
                <c:pt idx="32">
                  <c:v>0.5585</c:v>
                </c:pt>
                <c:pt idx="33">
                  <c:v>0.5585</c:v>
                </c:pt>
                <c:pt idx="34">
                  <c:v>0.5585</c:v>
                </c:pt>
                <c:pt idx="35">
                  <c:v>0.5914</c:v>
                </c:pt>
                <c:pt idx="36">
                  <c:v>0.5914</c:v>
                </c:pt>
                <c:pt idx="37">
                  <c:v>0.5914</c:v>
                </c:pt>
                <c:pt idx="38">
                  <c:v>0.6242</c:v>
                </c:pt>
                <c:pt idx="39">
                  <c:v>0.6899</c:v>
                </c:pt>
                <c:pt idx="40">
                  <c:v>0.7228</c:v>
                </c:pt>
                <c:pt idx="41">
                  <c:v>0.7228</c:v>
                </c:pt>
                <c:pt idx="42">
                  <c:v>0.7228</c:v>
                </c:pt>
                <c:pt idx="43">
                  <c:v>0.7556</c:v>
                </c:pt>
                <c:pt idx="44">
                  <c:v>0.7556</c:v>
                </c:pt>
                <c:pt idx="45">
                  <c:v>0.7885</c:v>
                </c:pt>
                <c:pt idx="46">
                  <c:v>0.7885</c:v>
                </c:pt>
                <c:pt idx="47">
                  <c:v>0.7885</c:v>
                </c:pt>
                <c:pt idx="48">
                  <c:v>0.8214</c:v>
                </c:pt>
                <c:pt idx="49">
                  <c:v>0.8542</c:v>
                </c:pt>
                <c:pt idx="50">
                  <c:v>0.9199</c:v>
                </c:pt>
                <c:pt idx="51">
                  <c:v>0.9528</c:v>
                </c:pt>
                <c:pt idx="52">
                  <c:v>0.9528</c:v>
                </c:pt>
                <c:pt idx="53">
                  <c:v>0.9856</c:v>
                </c:pt>
                <c:pt idx="54">
                  <c:v>1.0</c:v>
                </c:pt>
                <c:pt idx="55">
                  <c:v>1.0185</c:v>
                </c:pt>
                <c:pt idx="56">
                  <c:v>1.0842</c:v>
                </c:pt>
                <c:pt idx="57">
                  <c:v>1.117</c:v>
                </c:pt>
                <c:pt idx="58">
                  <c:v>1.149899999999999</c:v>
                </c:pt>
                <c:pt idx="59">
                  <c:v>1.1828</c:v>
                </c:pt>
                <c:pt idx="60">
                  <c:v>1.2156</c:v>
                </c:pt>
                <c:pt idx="61">
                  <c:v>1.2156</c:v>
                </c:pt>
                <c:pt idx="62">
                  <c:v>1.2156</c:v>
                </c:pt>
                <c:pt idx="63">
                  <c:v>1.248499999999999</c:v>
                </c:pt>
                <c:pt idx="64">
                  <c:v>1.2813</c:v>
                </c:pt>
                <c:pt idx="65">
                  <c:v>1.3142</c:v>
                </c:pt>
                <c:pt idx="66">
                  <c:v>1.347</c:v>
                </c:pt>
                <c:pt idx="67">
                  <c:v>1.4127</c:v>
                </c:pt>
                <c:pt idx="68">
                  <c:v>1.4456</c:v>
                </c:pt>
                <c:pt idx="69">
                  <c:v>1.478399999999999</c:v>
                </c:pt>
                <c:pt idx="70">
                  <c:v>1.5441</c:v>
                </c:pt>
                <c:pt idx="71">
                  <c:v>1.577</c:v>
                </c:pt>
                <c:pt idx="72">
                  <c:v>1.6099</c:v>
                </c:pt>
                <c:pt idx="73">
                  <c:v>1.6427</c:v>
                </c:pt>
                <c:pt idx="74">
                  <c:v>1.6756</c:v>
                </c:pt>
                <c:pt idx="75">
                  <c:v>1.7084</c:v>
                </c:pt>
                <c:pt idx="76">
                  <c:v>1.806999999999999</c:v>
                </c:pt>
                <c:pt idx="77">
                  <c:v>1.8398</c:v>
                </c:pt>
                <c:pt idx="78">
                  <c:v>1.8727</c:v>
                </c:pt>
                <c:pt idx="79">
                  <c:v>1.9055</c:v>
                </c:pt>
                <c:pt idx="80">
                  <c:v>2.0</c:v>
                </c:pt>
                <c:pt idx="81">
                  <c:v>2.0041</c:v>
                </c:pt>
                <c:pt idx="82">
                  <c:v>2.036999999999999</c:v>
                </c:pt>
                <c:pt idx="83">
                  <c:v>2.0698</c:v>
                </c:pt>
                <c:pt idx="84">
                  <c:v>2.2012</c:v>
                </c:pt>
                <c:pt idx="85">
                  <c:v>2.2341</c:v>
                </c:pt>
                <c:pt idx="86">
                  <c:v>2.2669</c:v>
                </c:pt>
                <c:pt idx="87">
                  <c:v>2.332599999999998</c:v>
                </c:pt>
                <c:pt idx="88">
                  <c:v>2.365499999999999</c:v>
                </c:pt>
                <c:pt idx="89">
                  <c:v>2.398399999999999</c:v>
                </c:pt>
                <c:pt idx="90">
                  <c:v>2.431199999999999</c:v>
                </c:pt>
                <c:pt idx="91">
                  <c:v>2.5298</c:v>
                </c:pt>
                <c:pt idx="92">
                  <c:v>2.6283</c:v>
                </c:pt>
                <c:pt idx="93">
                  <c:v>2.694</c:v>
                </c:pt>
                <c:pt idx="94">
                  <c:v>2.7598</c:v>
                </c:pt>
                <c:pt idx="95">
                  <c:v>2.825499999999999</c:v>
                </c:pt>
                <c:pt idx="96">
                  <c:v>2.891199999999999</c:v>
                </c:pt>
                <c:pt idx="97">
                  <c:v>2.956899999999996</c:v>
                </c:pt>
                <c:pt idx="98">
                  <c:v>3.0</c:v>
                </c:pt>
                <c:pt idx="99">
                  <c:v>3.0226</c:v>
                </c:pt>
                <c:pt idx="100">
                  <c:v>3.1211</c:v>
                </c:pt>
                <c:pt idx="101">
                  <c:v>3.2526</c:v>
                </c:pt>
                <c:pt idx="102">
                  <c:v>3.318299999999998</c:v>
                </c:pt>
                <c:pt idx="103">
                  <c:v>3.384</c:v>
                </c:pt>
                <c:pt idx="104">
                  <c:v>3.416799999999998</c:v>
                </c:pt>
                <c:pt idx="105">
                  <c:v>3.482499999999999</c:v>
                </c:pt>
                <c:pt idx="106">
                  <c:v>3.5811</c:v>
                </c:pt>
                <c:pt idx="107">
                  <c:v>3.614</c:v>
                </c:pt>
                <c:pt idx="108">
                  <c:v>3.6468</c:v>
                </c:pt>
                <c:pt idx="109">
                  <c:v>3.712499999999999</c:v>
                </c:pt>
                <c:pt idx="110">
                  <c:v>4.0</c:v>
                </c:pt>
                <c:pt idx="111">
                  <c:v>4.0082</c:v>
                </c:pt>
                <c:pt idx="112">
                  <c:v>4.0739</c:v>
                </c:pt>
                <c:pt idx="113">
                  <c:v>4.1068</c:v>
                </c:pt>
                <c:pt idx="114">
                  <c:v>4.172499999999999</c:v>
                </c:pt>
                <c:pt idx="115">
                  <c:v>4.4025</c:v>
                </c:pt>
                <c:pt idx="116">
                  <c:v>4.501</c:v>
                </c:pt>
                <c:pt idx="117">
                  <c:v>4.5667</c:v>
                </c:pt>
                <c:pt idx="118">
                  <c:v>4.5996</c:v>
                </c:pt>
                <c:pt idx="119">
                  <c:v>4.698199999999995</c:v>
                </c:pt>
                <c:pt idx="120">
                  <c:v>4.7967</c:v>
                </c:pt>
                <c:pt idx="121">
                  <c:v>5.0</c:v>
                </c:pt>
                <c:pt idx="122">
                  <c:v>5.0267</c:v>
                </c:pt>
                <c:pt idx="123">
                  <c:v>5.2567</c:v>
                </c:pt>
                <c:pt idx="124">
                  <c:v>5.2895</c:v>
                </c:pt>
                <c:pt idx="125">
                  <c:v>5.4538</c:v>
                </c:pt>
                <c:pt idx="126">
                  <c:v>5.7495</c:v>
                </c:pt>
                <c:pt idx="127">
                  <c:v>5.979500000000001</c:v>
                </c:pt>
                <c:pt idx="128">
                  <c:v>6.0</c:v>
                </c:pt>
                <c:pt idx="129">
                  <c:v>6.078</c:v>
                </c:pt>
                <c:pt idx="130">
                  <c:v>6.110899999999996</c:v>
                </c:pt>
                <c:pt idx="131">
                  <c:v>6.1437</c:v>
                </c:pt>
                <c:pt idx="132">
                  <c:v>6.1766</c:v>
                </c:pt>
                <c:pt idx="133">
                  <c:v>6.2423</c:v>
                </c:pt>
                <c:pt idx="134">
                  <c:v>6.307999999999995</c:v>
                </c:pt>
                <c:pt idx="135">
                  <c:v>6.406600000000001</c:v>
                </c:pt>
                <c:pt idx="136">
                  <c:v>6.439400000000001</c:v>
                </c:pt>
                <c:pt idx="137">
                  <c:v>6.439400000000001</c:v>
                </c:pt>
                <c:pt idx="138">
                  <c:v>6.5708</c:v>
                </c:pt>
                <c:pt idx="139">
                  <c:v>6.669399999999999</c:v>
                </c:pt>
                <c:pt idx="140">
                  <c:v>6.9322</c:v>
                </c:pt>
                <c:pt idx="141">
                  <c:v>7.0</c:v>
                </c:pt>
                <c:pt idx="142">
                  <c:v>7.0308</c:v>
                </c:pt>
                <c:pt idx="143">
                  <c:v>7.0637</c:v>
                </c:pt>
                <c:pt idx="144">
                  <c:v>7.162199999999996</c:v>
                </c:pt>
                <c:pt idx="145">
                  <c:v>7.622199999999995</c:v>
                </c:pt>
                <c:pt idx="146">
                  <c:v>7.687899999999995</c:v>
                </c:pt>
                <c:pt idx="147">
                  <c:v>7.687899999999995</c:v>
                </c:pt>
                <c:pt idx="148">
                  <c:v>7.7536</c:v>
                </c:pt>
                <c:pt idx="149">
                  <c:v>7.7536</c:v>
                </c:pt>
                <c:pt idx="150">
                  <c:v>7.8193</c:v>
                </c:pt>
                <c:pt idx="151">
                  <c:v>7.884999999999995</c:v>
                </c:pt>
                <c:pt idx="152">
                  <c:v>8.0</c:v>
                </c:pt>
                <c:pt idx="153">
                  <c:v>8.0821</c:v>
                </c:pt>
                <c:pt idx="154">
                  <c:v>8.115</c:v>
                </c:pt>
                <c:pt idx="155">
                  <c:v>8.312100000000002</c:v>
                </c:pt>
                <c:pt idx="156">
                  <c:v>8.4107</c:v>
                </c:pt>
                <c:pt idx="157">
                  <c:v>8.47640000000001</c:v>
                </c:pt>
                <c:pt idx="158">
                  <c:v>8.7064</c:v>
                </c:pt>
                <c:pt idx="159">
                  <c:v>8.837800000000001</c:v>
                </c:pt>
                <c:pt idx="160">
                  <c:v>9.0</c:v>
                </c:pt>
                <c:pt idx="161">
                  <c:v>9.133500000000001</c:v>
                </c:pt>
                <c:pt idx="162">
                  <c:v>9.36340000000001</c:v>
                </c:pt>
                <c:pt idx="163">
                  <c:v>9.462000000000006</c:v>
                </c:pt>
                <c:pt idx="164">
                  <c:v>9.5934</c:v>
                </c:pt>
                <c:pt idx="165">
                  <c:v>9.856300000000002</c:v>
                </c:pt>
                <c:pt idx="166">
                  <c:v>9.856300000000002</c:v>
                </c:pt>
                <c:pt idx="167">
                  <c:v>9.856300000000002</c:v>
                </c:pt>
                <c:pt idx="168">
                  <c:v>9.889100000000002</c:v>
                </c:pt>
                <c:pt idx="169">
                  <c:v>10.0</c:v>
                </c:pt>
                <c:pt idx="170">
                  <c:v>10.1191</c:v>
                </c:pt>
                <c:pt idx="171">
                  <c:v>10.152</c:v>
                </c:pt>
                <c:pt idx="172">
                  <c:v>10.1848</c:v>
                </c:pt>
                <c:pt idx="173">
                  <c:v>10.7105</c:v>
                </c:pt>
                <c:pt idx="174">
                  <c:v>10.8419</c:v>
                </c:pt>
                <c:pt idx="175">
                  <c:v>11.0</c:v>
                </c:pt>
                <c:pt idx="176">
                  <c:v>11.3018</c:v>
                </c:pt>
                <c:pt idx="177">
                  <c:v>11.3676</c:v>
                </c:pt>
                <c:pt idx="178">
                  <c:v>11.4661</c:v>
                </c:pt>
                <c:pt idx="179">
                  <c:v>11.729</c:v>
                </c:pt>
                <c:pt idx="180">
                  <c:v>11.729</c:v>
                </c:pt>
                <c:pt idx="181">
                  <c:v>11.8932</c:v>
                </c:pt>
                <c:pt idx="182">
                  <c:v>12.0</c:v>
                </c:pt>
                <c:pt idx="183">
                  <c:v>12.2218</c:v>
                </c:pt>
                <c:pt idx="184">
                  <c:v>12.2546</c:v>
                </c:pt>
                <c:pt idx="185">
                  <c:v>12.3532</c:v>
                </c:pt>
                <c:pt idx="186">
                  <c:v>12.386</c:v>
                </c:pt>
                <c:pt idx="187">
                  <c:v>12.386</c:v>
                </c:pt>
                <c:pt idx="188">
                  <c:v>12.4846</c:v>
                </c:pt>
                <c:pt idx="189">
                  <c:v>12.846</c:v>
                </c:pt>
                <c:pt idx="190">
                  <c:v>12.846</c:v>
                </c:pt>
                <c:pt idx="191">
                  <c:v>13.0</c:v>
                </c:pt>
                <c:pt idx="192">
                  <c:v>13.1088</c:v>
                </c:pt>
                <c:pt idx="193">
                  <c:v>13.1088</c:v>
                </c:pt>
                <c:pt idx="194">
                  <c:v>13.2402</c:v>
                </c:pt>
                <c:pt idx="195">
                  <c:v>13.306</c:v>
                </c:pt>
                <c:pt idx="196">
                  <c:v>13.4045</c:v>
                </c:pt>
                <c:pt idx="197">
                  <c:v>13.7659</c:v>
                </c:pt>
                <c:pt idx="198">
                  <c:v>13.8645</c:v>
                </c:pt>
                <c:pt idx="199">
                  <c:v>13.8645</c:v>
                </c:pt>
                <c:pt idx="200">
                  <c:v>13.8973</c:v>
                </c:pt>
                <c:pt idx="201">
                  <c:v>14.0</c:v>
                </c:pt>
                <c:pt idx="202">
                  <c:v>14.0945</c:v>
                </c:pt>
                <c:pt idx="203">
                  <c:v>14.193</c:v>
                </c:pt>
                <c:pt idx="204">
                  <c:v>14.5216</c:v>
                </c:pt>
                <c:pt idx="205">
                  <c:v>14.7515</c:v>
                </c:pt>
                <c:pt idx="206">
                  <c:v>14.883</c:v>
                </c:pt>
                <c:pt idx="207">
                  <c:v>14.9487</c:v>
                </c:pt>
                <c:pt idx="208">
                  <c:v>15.0</c:v>
                </c:pt>
                <c:pt idx="209">
                  <c:v>15.0801</c:v>
                </c:pt>
                <c:pt idx="210">
                  <c:v>15.1458</c:v>
                </c:pt>
                <c:pt idx="211">
                  <c:v>15.6057</c:v>
                </c:pt>
                <c:pt idx="212">
                  <c:v>16.0</c:v>
                </c:pt>
                <c:pt idx="213">
                  <c:v>16.3614</c:v>
                </c:pt>
                <c:pt idx="214">
                  <c:v>16.3614</c:v>
                </c:pt>
                <c:pt idx="215">
                  <c:v>16.45999999999999</c:v>
                </c:pt>
                <c:pt idx="216">
                  <c:v>16.52569999999998</c:v>
                </c:pt>
                <c:pt idx="217">
                  <c:v>16.5914</c:v>
                </c:pt>
                <c:pt idx="218">
                  <c:v>16.62419999999999</c:v>
                </c:pt>
                <c:pt idx="219">
                  <c:v>16.75559999999998</c:v>
                </c:pt>
                <c:pt idx="220">
                  <c:v>16.78849999999995</c:v>
                </c:pt>
                <c:pt idx="221">
                  <c:v>17.0</c:v>
                </c:pt>
                <c:pt idx="222">
                  <c:v>17.57700000000001</c:v>
                </c:pt>
                <c:pt idx="223">
                  <c:v>17.807</c:v>
                </c:pt>
                <c:pt idx="224">
                  <c:v>18.0</c:v>
                </c:pt>
                <c:pt idx="225">
                  <c:v>18.1355</c:v>
                </c:pt>
                <c:pt idx="226">
                  <c:v>18.23410000000001</c:v>
                </c:pt>
                <c:pt idx="227">
                  <c:v>18.7269</c:v>
                </c:pt>
                <c:pt idx="228">
                  <c:v>18.7269</c:v>
                </c:pt>
                <c:pt idx="229">
                  <c:v>19.0</c:v>
                </c:pt>
                <c:pt idx="230">
                  <c:v>19.05539999999998</c:v>
                </c:pt>
                <c:pt idx="231">
                  <c:v>19.2197</c:v>
                </c:pt>
                <c:pt idx="232">
                  <c:v>19.3511</c:v>
                </c:pt>
                <c:pt idx="233">
                  <c:v>19.48249999999996</c:v>
                </c:pt>
                <c:pt idx="234">
                  <c:v>19.61400000000001</c:v>
                </c:pt>
                <c:pt idx="235">
                  <c:v>19.97539999999998</c:v>
                </c:pt>
                <c:pt idx="236">
                  <c:v>20.0</c:v>
                </c:pt>
                <c:pt idx="237">
                  <c:v>20.17249999999999</c:v>
                </c:pt>
                <c:pt idx="238">
                  <c:v>20.17249999999999</c:v>
                </c:pt>
                <c:pt idx="239">
                  <c:v>20.23819999999998</c:v>
                </c:pt>
                <c:pt idx="240">
                  <c:v>20.271</c:v>
                </c:pt>
                <c:pt idx="241">
                  <c:v>20.46819999999996</c:v>
                </c:pt>
                <c:pt idx="242">
                  <c:v>20.7639</c:v>
                </c:pt>
                <c:pt idx="243">
                  <c:v>21.0</c:v>
                </c:pt>
                <c:pt idx="244">
                  <c:v>21.48669999999995</c:v>
                </c:pt>
                <c:pt idx="245">
                  <c:v>22.0</c:v>
                </c:pt>
                <c:pt idx="246">
                  <c:v>22.1766</c:v>
                </c:pt>
                <c:pt idx="247">
                  <c:v>22.24229999999998</c:v>
                </c:pt>
                <c:pt idx="248">
                  <c:v>22.6037</c:v>
                </c:pt>
                <c:pt idx="249">
                  <c:v>22.6694</c:v>
                </c:pt>
                <c:pt idx="250">
                  <c:v>22.6694</c:v>
                </c:pt>
                <c:pt idx="251">
                  <c:v>22.76799999999999</c:v>
                </c:pt>
                <c:pt idx="252">
                  <c:v>22.80079999999998</c:v>
                </c:pt>
                <c:pt idx="253">
                  <c:v>22.96509999999996</c:v>
                </c:pt>
                <c:pt idx="254">
                  <c:v>23.0</c:v>
                </c:pt>
                <c:pt idx="255">
                  <c:v>23.03079999999999</c:v>
                </c:pt>
                <c:pt idx="256">
                  <c:v>23.09649999999998</c:v>
                </c:pt>
                <c:pt idx="257">
                  <c:v>23.1294</c:v>
                </c:pt>
                <c:pt idx="258">
                  <c:v>23.3593</c:v>
                </c:pt>
                <c:pt idx="259">
                  <c:v>23.4579</c:v>
                </c:pt>
                <c:pt idx="260">
                  <c:v>23.52359999999998</c:v>
                </c:pt>
                <c:pt idx="261">
                  <c:v>23.6879</c:v>
                </c:pt>
                <c:pt idx="262">
                  <c:v>23.72069999999998</c:v>
                </c:pt>
                <c:pt idx="263">
                  <c:v>23.78639999999998</c:v>
                </c:pt>
                <c:pt idx="264">
                  <c:v>23.81929999999999</c:v>
                </c:pt>
                <c:pt idx="265">
                  <c:v>24.0</c:v>
                </c:pt>
                <c:pt idx="266">
                  <c:v>24.0164</c:v>
                </c:pt>
                <c:pt idx="267">
                  <c:v>24.04929999999998</c:v>
                </c:pt>
                <c:pt idx="268">
                  <c:v>24.08209999999998</c:v>
                </c:pt>
                <c:pt idx="269">
                  <c:v>24.115</c:v>
                </c:pt>
                <c:pt idx="270">
                  <c:v>24.2136</c:v>
                </c:pt>
                <c:pt idx="271">
                  <c:v>24.27929999999998</c:v>
                </c:pt>
                <c:pt idx="272">
                  <c:v>24.3121</c:v>
                </c:pt>
                <c:pt idx="273">
                  <c:v>24.37780000000001</c:v>
                </c:pt>
                <c:pt idx="274">
                  <c:v>24.4764</c:v>
                </c:pt>
                <c:pt idx="275">
                  <c:v>24.5092</c:v>
                </c:pt>
                <c:pt idx="276">
                  <c:v>24.57490000000001</c:v>
                </c:pt>
                <c:pt idx="277">
                  <c:v>24.60780000000001</c:v>
                </c:pt>
                <c:pt idx="278">
                  <c:v>24.96919999999998</c:v>
                </c:pt>
                <c:pt idx="279">
                  <c:v>25.0</c:v>
                </c:pt>
                <c:pt idx="280">
                  <c:v>25.00209999999998</c:v>
                </c:pt>
                <c:pt idx="281">
                  <c:v>25.03490000000001</c:v>
                </c:pt>
                <c:pt idx="282">
                  <c:v>25.06779999999998</c:v>
                </c:pt>
                <c:pt idx="283">
                  <c:v>25.13350000000001</c:v>
                </c:pt>
                <c:pt idx="284">
                  <c:v>25.1663</c:v>
                </c:pt>
                <c:pt idx="285">
                  <c:v>25.1992</c:v>
                </c:pt>
                <c:pt idx="286">
                  <c:v>25.2649</c:v>
                </c:pt>
                <c:pt idx="287">
                  <c:v>25.2649</c:v>
                </c:pt>
                <c:pt idx="288">
                  <c:v>25.29769999999998</c:v>
                </c:pt>
                <c:pt idx="289">
                  <c:v>25.3306</c:v>
                </c:pt>
                <c:pt idx="290">
                  <c:v>25.3963</c:v>
                </c:pt>
                <c:pt idx="291">
                  <c:v>25.46199999999999</c:v>
                </c:pt>
                <c:pt idx="292">
                  <c:v>25.59339999999998</c:v>
                </c:pt>
                <c:pt idx="293">
                  <c:v>25.6591</c:v>
                </c:pt>
                <c:pt idx="294">
                  <c:v>25.82339999999999</c:v>
                </c:pt>
                <c:pt idx="295">
                  <c:v>25.8563</c:v>
                </c:pt>
                <c:pt idx="296">
                  <c:v>26.0</c:v>
                </c:pt>
                <c:pt idx="297">
                  <c:v>26.2177</c:v>
                </c:pt>
                <c:pt idx="298">
                  <c:v>26.3491</c:v>
                </c:pt>
                <c:pt idx="299">
                  <c:v>26.5133</c:v>
                </c:pt>
                <c:pt idx="300">
                  <c:v>26.5791</c:v>
                </c:pt>
                <c:pt idx="301">
                  <c:v>26.67760000000001</c:v>
                </c:pt>
                <c:pt idx="302">
                  <c:v>26.77619999999999</c:v>
                </c:pt>
                <c:pt idx="303">
                  <c:v>26.809</c:v>
                </c:pt>
                <c:pt idx="304">
                  <c:v>26.8419</c:v>
                </c:pt>
                <c:pt idx="305">
                  <c:v>26.90759999999998</c:v>
                </c:pt>
                <c:pt idx="306">
                  <c:v>26.94049999999998</c:v>
                </c:pt>
                <c:pt idx="307">
                  <c:v>27.0</c:v>
                </c:pt>
                <c:pt idx="308">
                  <c:v>27.1376</c:v>
                </c:pt>
                <c:pt idx="309">
                  <c:v>27.33470000000001</c:v>
                </c:pt>
                <c:pt idx="310">
                  <c:v>27.79469999999998</c:v>
                </c:pt>
                <c:pt idx="311">
                  <c:v>28.0</c:v>
                </c:pt>
                <c:pt idx="312">
                  <c:v>28.28749999999998</c:v>
                </c:pt>
                <c:pt idx="313">
                  <c:v>28.38599999999998</c:v>
                </c:pt>
                <c:pt idx="314">
                  <c:v>28.38599999999998</c:v>
                </c:pt>
                <c:pt idx="315">
                  <c:v>28.48459999999998</c:v>
                </c:pt>
                <c:pt idx="316">
                  <c:v>28.5503</c:v>
                </c:pt>
                <c:pt idx="317">
                  <c:v>28.7146</c:v>
                </c:pt>
                <c:pt idx="318">
                  <c:v>28.846</c:v>
                </c:pt>
                <c:pt idx="319">
                  <c:v>28.87890000000001</c:v>
                </c:pt>
                <c:pt idx="320">
                  <c:v>29.0</c:v>
                </c:pt>
                <c:pt idx="321">
                  <c:v>29.2402</c:v>
                </c:pt>
                <c:pt idx="322">
                  <c:v>29.33879999999998</c:v>
                </c:pt>
                <c:pt idx="323">
                  <c:v>29.3717</c:v>
                </c:pt>
                <c:pt idx="324">
                  <c:v>29.40449999999998</c:v>
                </c:pt>
                <c:pt idx="325">
                  <c:v>29.93019999999999</c:v>
                </c:pt>
                <c:pt idx="326">
                  <c:v>29.93019999999999</c:v>
                </c:pt>
                <c:pt idx="327">
                  <c:v>30.0</c:v>
                </c:pt>
                <c:pt idx="328">
                  <c:v>30.1602</c:v>
                </c:pt>
                <c:pt idx="329">
                  <c:v>30.1602</c:v>
                </c:pt>
                <c:pt idx="330">
                  <c:v>30.22589999999999</c:v>
                </c:pt>
                <c:pt idx="331">
                  <c:v>30.22589999999999</c:v>
                </c:pt>
                <c:pt idx="332">
                  <c:v>30.25869999999998</c:v>
                </c:pt>
                <c:pt idx="333">
                  <c:v>30.25869999999998</c:v>
                </c:pt>
                <c:pt idx="334">
                  <c:v>30.58729999999998</c:v>
                </c:pt>
                <c:pt idx="335">
                  <c:v>30.653</c:v>
                </c:pt>
                <c:pt idx="336">
                  <c:v>30.653</c:v>
                </c:pt>
                <c:pt idx="337">
                  <c:v>31.0</c:v>
                </c:pt>
                <c:pt idx="338">
                  <c:v>31.17859999999999</c:v>
                </c:pt>
                <c:pt idx="339">
                  <c:v>31.2772</c:v>
                </c:pt>
                <c:pt idx="340">
                  <c:v>31.44149999999998</c:v>
                </c:pt>
                <c:pt idx="341">
                  <c:v>32.0</c:v>
                </c:pt>
                <c:pt idx="342">
                  <c:v>32.03290000000001</c:v>
                </c:pt>
                <c:pt idx="343">
                  <c:v>32.13140000000001</c:v>
                </c:pt>
                <c:pt idx="344">
                  <c:v>32.3614</c:v>
                </c:pt>
                <c:pt idx="345">
                  <c:v>32.52570000000001</c:v>
                </c:pt>
                <c:pt idx="346">
                  <c:v>32.5914</c:v>
                </c:pt>
                <c:pt idx="347">
                  <c:v>32.78850000000001</c:v>
                </c:pt>
                <c:pt idx="348">
                  <c:v>32.8542</c:v>
                </c:pt>
                <c:pt idx="349">
                  <c:v>32.9199</c:v>
                </c:pt>
                <c:pt idx="350">
                  <c:v>33.0</c:v>
                </c:pt>
                <c:pt idx="351">
                  <c:v>33.0513</c:v>
                </c:pt>
                <c:pt idx="352">
                  <c:v>33.24850000000001</c:v>
                </c:pt>
                <c:pt idx="353">
                  <c:v>33.3799</c:v>
                </c:pt>
                <c:pt idx="354">
                  <c:v>33.4784</c:v>
                </c:pt>
                <c:pt idx="355">
                  <c:v>33.6099</c:v>
                </c:pt>
                <c:pt idx="356">
                  <c:v>34.0</c:v>
                </c:pt>
                <c:pt idx="357">
                  <c:v>34.0041</c:v>
                </c:pt>
                <c:pt idx="358">
                  <c:v>34.23410000000001</c:v>
                </c:pt>
                <c:pt idx="359">
                  <c:v>34.33260000000001</c:v>
                </c:pt>
                <c:pt idx="360">
                  <c:v>34.36550000000001</c:v>
                </c:pt>
                <c:pt idx="361">
                  <c:v>34.36550000000001</c:v>
                </c:pt>
                <c:pt idx="362">
                  <c:v>34.49690000000001</c:v>
                </c:pt>
                <c:pt idx="363">
                  <c:v>34.49690000000001</c:v>
                </c:pt>
                <c:pt idx="364">
                  <c:v>34.5298</c:v>
                </c:pt>
                <c:pt idx="365">
                  <c:v>34.5626</c:v>
                </c:pt>
                <c:pt idx="366">
                  <c:v>34.59550000000001</c:v>
                </c:pt>
                <c:pt idx="367">
                  <c:v>34.6612</c:v>
                </c:pt>
                <c:pt idx="368">
                  <c:v>34.694</c:v>
                </c:pt>
                <c:pt idx="369">
                  <c:v>34.72690000000001</c:v>
                </c:pt>
                <c:pt idx="370">
                  <c:v>34.8583</c:v>
                </c:pt>
                <c:pt idx="371">
                  <c:v>34.92400000000001</c:v>
                </c:pt>
                <c:pt idx="372">
                  <c:v>34.9897</c:v>
                </c:pt>
                <c:pt idx="373">
                  <c:v>35.0</c:v>
                </c:pt>
                <c:pt idx="374">
                  <c:v>35.02260000000001</c:v>
                </c:pt>
                <c:pt idx="375">
                  <c:v>35.154</c:v>
                </c:pt>
                <c:pt idx="376">
                  <c:v>35.1869</c:v>
                </c:pt>
                <c:pt idx="377">
                  <c:v>35.2526</c:v>
                </c:pt>
                <c:pt idx="378">
                  <c:v>35.3183</c:v>
                </c:pt>
                <c:pt idx="379">
                  <c:v>35.4497</c:v>
                </c:pt>
                <c:pt idx="380">
                  <c:v>35.5154</c:v>
                </c:pt>
                <c:pt idx="381">
                  <c:v>35.5811</c:v>
                </c:pt>
                <c:pt idx="382">
                  <c:v>35.64680000000001</c:v>
                </c:pt>
                <c:pt idx="383">
                  <c:v>35.67970000000001</c:v>
                </c:pt>
                <c:pt idx="384">
                  <c:v>35.71250000000001</c:v>
                </c:pt>
                <c:pt idx="385">
                  <c:v>35.74540000000001</c:v>
                </c:pt>
                <c:pt idx="386">
                  <c:v>35.77820000000001</c:v>
                </c:pt>
                <c:pt idx="387">
                  <c:v>35.8439</c:v>
                </c:pt>
                <c:pt idx="388">
                  <c:v>35.8768</c:v>
                </c:pt>
                <c:pt idx="389">
                  <c:v>35.9425</c:v>
                </c:pt>
                <c:pt idx="390">
                  <c:v>36.0</c:v>
                </c:pt>
                <c:pt idx="391">
                  <c:v>36.0082</c:v>
                </c:pt>
                <c:pt idx="392">
                  <c:v>36.1068</c:v>
                </c:pt>
                <c:pt idx="393">
                  <c:v>36.1396</c:v>
                </c:pt>
                <c:pt idx="394">
                  <c:v>36.17250000000001</c:v>
                </c:pt>
                <c:pt idx="395">
                  <c:v>36.20530000000001</c:v>
                </c:pt>
                <c:pt idx="396">
                  <c:v>36.271</c:v>
                </c:pt>
                <c:pt idx="397">
                  <c:v>36.3039</c:v>
                </c:pt>
                <c:pt idx="398">
                  <c:v>36.3368</c:v>
                </c:pt>
                <c:pt idx="399">
                  <c:v>36.36960000000001</c:v>
                </c:pt>
                <c:pt idx="400">
                  <c:v>36.43530000000001</c:v>
                </c:pt>
                <c:pt idx="401">
                  <c:v>36.4682</c:v>
                </c:pt>
                <c:pt idx="402">
                  <c:v>36.5339</c:v>
                </c:pt>
                <c:pt idx="403">
                  <c:v>36.56670000000001</c:v>
                </c:pt>
                <c:pt idx="404">
                  <c:v>36.5996</c:v>
                </c:pt>
                <c:pt idx="405">
                  <c:v>36.63240000000001</c:v>
                </c:pt>
                <c:pt idx="406">
                  <c:v>36.66530000000001</c:v>
                </c:pt>
                <c:pt idx="407">
                  <c:v>36.69820000000001</c:v>
                </c:pt>
                <c:pt idx="408">
                  <c:v>36.731</c:v>
                </c:pt>
                <c:pt idx="409">
                  <c:v>36.76390000000001</c:v>
                </c:pt>
                <c:pt idx="410">
                  <c:v>36.79670000000001</c:v>
                </c:pt>
                <c:pt idx="411">
                  <c:v>36.82960000000001</c:v>
                </c:pt>
                <c:pt idx="412">
                  <c:v>36.89530000000001</c:v>
                </c:pt>
                <c:pt idx="413">
                  <c:v>36.92810000000001</c:v>
                </c:pt>
                <c:pt idx="414">
                  <c:v>36.96100000000001</c:v>
                </c:pt>
                <c:pt idx="415">
                  <c:v>36.9938</c:v>
                </c:pt>
                <c:pt idx="416">
                  <c:v>37.0</c:v>
                </c:pt>
                <c:pt idx="417">
                  <c:v>37.02670000000001</c:v>
                </c:pt>
                <c:pt idx="418">
                  <c:v>37.0595</c:v>
                </c:pt>
                <c:pt idx="419">
                  <c:v>37.09240000000001</c:v>
                </c:pt>
                <c:pt idx="420">
                  <c:v>37.12530000000001</c:v>
                </c:pt>
                <c:pt idx="421">
                  <c:v>37.15810000000001</c:v>
                </c:pt>
                <c:pt idx="422">
                  <c:v>37.191</c:v>
                </c:pt>
                <c:pt idx="423">
                  <c:v>37.22380000000001</c:v>
                </c:pt>
                <c:pt idx="424">
                  <c:v>37.2567</c:v>
                </c:pt>
                <c:pt idx="425">
                  <c:v>37.2567</c:v>
                </c:pt>
                <c:pt idx="426">
                  <c:v>37.2567</c:v>
                </c:pt>
                <c:pt idx="427">
                  <c:v>37.28950000000001</c:v>
                </c:pt>
                <c:pt idx="428">
                  <c:v>37.3224</c:v>
                </c:pt>
                <c:pt idx="429">
                  <c:v>37.3552</c:v>
                </c:pt>
                <c:pt idx="430">
                  <c:v>37.3881</c:v>
                </c:pt>
                <c:pt idx="431">
                  <c:v>37.4209</c:v>
                </c:pt>
                <c:pt idx="432">
                  <c:v>37.4538</c:v>
                </c:pt>
                <c:pt idx="433">
                  <c:v>37.4867</c:v>
                </c:pt>
                <c:pt idx="434">
                  <c:v>37.5195</c:v>
                </c:pt>
                <c:pt idx="435">
                  <c:v>37.55240000000001</c:v>
                </c:pt>
                <c:pt idx="436">
                  <c:v>37.74950000000001</c:v>
                </c:pt>
                <c:pt idx="437">
                  <c:v>37.78230000000001</c:v>
                </c:pt>
                <c:pt idx="438">
                  <c:v>37.848</c:v>
                </c:pt>
                <c:pt idx="439">
                  <c:v>37.9466</c:v>
                </c:pt>
                <c:pt idx="440">
                  <c:v>37.9795</c:v>
                </c:pt>
                <c:pt idx="441">
                  <c:v>38.0</c:v>
                </c:pt>
                <c:pt idx="442">
                  <c:v>38.0452</c:v>
                </c:pt>
                <c:pt idx="443">
                  <c:v>38.078</c:v>
                </c:pt>
                <c:pt idx="444">
                  <c:v>38.1109</c:v>
                </c:pt>
                <c:pt idx="445">
                  <c:v>38.24230000000001</c:v>
                </c:pt>
                <c:pt idx="446">
                  <c:v>38.27520000000001</c:v>
                </c:pt>
                <c:pt idx="447">
                  <c:v>38.3737</c:v>
                </c:pt>
                <c:pt idx="448">
                  <c:v>38.4066</c:v>
                </c:pt>
                <c:pt idx="449">
                  <c:v>38.43940000000001</c:v>
                </c:pt>
                <c:pt idx="450">
                  <c:v>38.47230000000001</c:v>
                </c:pt>
                <c:pt idx="451">
                  <c:v>38.6694</c:v>
                </c:pt>
                <c:pt idx="452">
                  <c:v>38.9979</c:v>
                </c:pt>
                <c:pt idx="453">
                  <c:v>39.0</c:v>
                </c:pt>
                <c:pt idx="454">
                  <c:v>39.09650000000001</c:v>
                </c:pt>
                <c:pt idx="455">
                  <c:v>39.16220000000001</c:v>
                </c:pt>
                <c:pt idx="456">
                  <c:v>39.3265</c:v>
                </c:pt>
                <c:pt idx="457">
                  <c:v>39.3593</c:v>
                </c:pt>
                <c:pt idx="458">
                  <c:v>39.42510000000001</c:v>
                </c:pt>
                <c:pt idx="459">
                  <c:v>39.5236</c:v>
                </c:pt>
                <c:pt idx="460">
                  <c:v>39.8522</c:v>
                </c:pt>
                <c:pt idx="461">
                  <c:v>40.0</c:v>
                </c:pt>
                <c:pt idx="462">
                  <c:v>40.0164</c:v>
                </c:pt>
                <c:pt idx="463">
                  <c:v>40.0493</c:v>
                </c:pt>
                <c:pt idx="464">
                  <c:v>40.1478</c:v>
                </c:pt>
                <c:pt idx="465">
                  <c:v>40.345</c:v>
                </c:pt>
                <c:pt idx="466">
                  <c:v>40.5749</c:v>
                </c:pt>
                <c:pt idx="467">
                  <c:v>40.73920000000001</c:v>
                </c:pt>
                <c:pt idx="468">
                  <c:v>40.8049</c:v>
                </c:pt>
                <c:pt idx="469">
                  <c:v>41.0</c:v>
                </c:pt>
                <c:pt idx="470">
                  <c:v>41.0349</c:v>
                </c:pt>
                <c:pt idx="471">
                  <c:v>41.19920000000001</c:v>
                </c:pt>
                <c:pt idx="472">
                  <c:v>41.29770000000001</c:v>
                </c:pt>
                <c:pt idx="473">
                  <c:v>42.0</c:v>
                </c:pt>
                <c:pt idx="474">
                  <c:v>42.08620000000001</c:v>
                </c:pt>
                <c:pt idx="475">
                  <c:v>42.3491</c:v>
                </c:pt>
                <c:pt idx="476">
                  <c:v>42.6119</c:v>
                </c:pt>
                <c:pt idx="477">
                  <c:v>42.67760000000001</c:v>
                </c:pt>
                <c:pt idx="478">
                  <c:v>42.9076</c:v>
                </c:pt>
                <c:pt idx="479">
                  <c:v>42.9405</c:v>
                </c:pt>
                <c:pt idx="480">
                  <c:v>43.0</c:v>
                </c:pt>
                <c:pt idx="481">
                  <c:v>43.1704</c:v>
                </c:pt>
                <c:pt idx="482">
                  <c:v>43.23610000000001</c:v>
                </c:pt>
                <c:pt idx="483">
                  <c:v>43.3018</c:v>
                </c:pt>
                <c:pt idx="484">
                  <c:v>43.3347</c:v>
                </c:pt>
                <c:pt idx="485">
                  <c:v>43.4333</c:v>
                </c:pt>
                <c:pt idx="486">
                  <c:v>43.46610000000001</c:v>
                </c:pt>
                <c:pt idx="487">
                  <c:v>43.7618</c:v>
                </c:pt>
                <c:pt idx="488">
                  <c:v>43.86040000000001</c:v>
                </c:pt>
                <c:pt idx="489">
                  <c:v>44.0</c:v>
                </c:pt>
                <c:pt idx="490">
                  <c:v>44.2546</c:v>
                </c:pt>
                <c:pt idx="491">
                  <c:v>44.2546</c:v>
                </c:pt>
                <c:pt idx="492">
                  <c:v>44.4517</c:v>
                </c:pt>
                <c:pt idx="493">
                  <c:v>44.8131</c:v>
                </c:pt>
                <c:pt idx="494">
                  <c:v>44.9774</c:v>
                </c:pt>
                <c:pt idx="495">
                  <c:v>45.0</c:v>
                </c:pt>
                <c:pt idx="496">
                  <c:v>45.076</c:v>
                </c:pt>
                <c:pt idx="497">
                  <c:v>45.1417</c:v>
                </c:pt>
                <c:pt idx="498">
                  <c:v>45.2074</c:v>
                </c:pt>
                <c:pt idx="499">
                  <c:v>45.27310000000001</c:v>
                </c:pt>
                <c:pt idx="500">
                  <c:v>45.5688</c:v>
                </c:pt>
                <c:pt idx="501">
                  <c:v>45.6016</c:v>
                </c:pt>
                <c:pt idx="502">
                  <c:v>45.8973</c:v>
                </c:pt>
                <c:pt idx="503">
                  <c:v>46.0</c:v>
                </c:pt>
                <c:pt idx="504">
                  <c:v>46.09450000000001</c:v>
                </c:pt>
                <c:pt idx="505">
                  <c:v>46.3244</c:v>
                </c:pt>
                <c:pt idx="506">
                  <c:v>46.423</c:v>
                </c:pt>
                <c:pt idx="507">
                  <c:v>46.4559</c:v>
                </c:pt>
                <c:pt idx="508">
                  <c:v>46.52160000000001</c:v>
                </c:pt>
                <c:pt idx="509">
                  <c:v>46.5544</c:v>
                </c:pt>
                <c:pt idx="510">
                  <c:v>46.5873</c:v>
                </c:pt>
                <c:pt idx="511">
                  <c:v>46.71870000000001</c:v>
                </c:pt>
                <c:pt idx="512">
                  <c:v>46.9487</c:v>
                </c:pt>
                <c:pt idx="513">
                  <c:v>46.9815</c:v>
                </c:pt>
                <c:pt idx="514">
                  <c:v>47.0</c:v>
                </c:pt>
                <c:pt idx="515">
                  <c:v>47.0144</c:v>
                </c:pt>
                <c:pt idx="516">
                  <c:v>47.2115</c:v>
                </c:pt>
                <c:pt idx="517">
                  <c:v>47.37580000000001</c:v>
                </c:pt>
                <c:pt idx="518">
                  <c:v>47.4743</c:v>
                </c:pt>
                <c:pt idx="519">
                  <c:v>47.54</c:v>
                </c:pt>
                <c:pt idx="520">
                  <c:v>47.57290000000001</c:v>
                </c:pt>
                <c:pt idx="521">
                  <c:v>47.7372</c:v>
                </c:pt>
                <c:pt idx="522">
                  <c:v>47.8029</c:v>
                </c:pt>
                <c:pt idx="523">
                  <c:v>47.8357</c:v>
                </c:pt>
                <c:pt idx="524">
                  <c:v>47.8686</c:v>
                </c:pt>
                <c:pt idx="525">
                  <c:v>47.9014</c:v>
                </c:pt>
                <c:pt idx="526">
                  <c:v>47.9343</c:v>
                </c:pt>
                <c:pt idx="527">
                  <c:v>47.9671</c:v>
                </c:pt>
                <c:pt idx="528">
                  <c:v>48.0</c:v>
                </c:pt>
                <c:pt idx="529">
                  <c:v>48.06570000000001</c:v>
                </c:pt>
                <c:pt idx="530">
                  <c:v>48.09860000000001</c:v>
                </c:pt>
                <c:pt idx="531">
                  <c:v>48.16430000000001</c:v>
                </c:pt>
                <c:pt idx="532">
                  <c:v>48.19710000000001</c:v>
                </c:pt>
                <c:pt idx="533">
                  <c:v>48.23000000000001</c:v>
                </c:pt>
                <c:pt idx="534">
                  <c:v>48.26280000000001</c:v>
                </c:pt>
                <c:pt idx="535">
                  <c:v>48.29570000000001</c:v>
                </c:pt>
                <c:pt idx="536">
                  <c:v>48.32850000000001</c:v>
                </c:pt>
                <c:pt idx="537">
                  <c:v>48.46</c:v>
                </c:pt>
                <c:pt idx="538">
                  <c:v>48.7556</c:v>
                </c:pt>
                <c:pt idx="539">
                  <c:v>48.8214</c:v>
                </c:pt>
                <c:pt idx="540">
                  <c:v>48.8542</c:v>
                </c:pt>
                <c:pt idx="541">
                  <c:v>48.9199</c:v>
                </c:pt>
                <c:pt idx="542">
                  <c:v>48.98560000000001</c:v>
                </c:pt>
                <c:pt idx="543">
                  <c:v>49.0</c:v>
                </c:pt>
                <c:pt idx="544">
                  <c:v>49.0842</c:v>
                </c:pt>
                <c:pt idx="545">
                  <c:v>49.1499</c:v>
                </c:pt>
                <c:pt idx="546">
                  <c:v>49.2156</c:v>
                </c:pt>
                <c:pt idx="547">
                  <c:v>49.24850000000001</c:v>
                </c:pt>
                <c:pt idx="548">
                  <c:v>49.3142</c:v>
                </c:pt>
                <c:pt idx="549">
                  <c:v>49.64270000000001</c:v>
                </c:pt>
                <c:pt idx="550">
                  <c:v>49.77410000000001</c:v>
                </c:pt>
                <c:pt idx="551">
                  <c:v>50.0</c:v>
                </c:pt>
                <c:pt idx="552">
                  <c:v>50.29980000000001</c:v>
                </c:pt>
                <c:pt idx="553">
                  <c:v>50.33260000000001</c:v>
                </c:pt>
                <c:pt idx="554">
                  <c:v>51.0</c:v>
                </c:pt>
                <c:pt idx="555">
                  <c:v>51.08830000000001</c:v>
                </c:pt>
                <c:pt idx="556">
                  <c:v>51.2854</c:v>
                </c:pt>
                <c:pt idx="557">
                  <c:v>52.0</c:v>
                </c:pt>
                <c:pt idx="558">
                  <c:v>53.0</c:v>
                </c:pt>
                <c:pt idx="559">
                  <c:v>53.6509</c:v>
                </c:pt>
                <c:pt idx="560">
                  <c:v>54.0</c:v>
                </c:pt>
                <c:pt idx="561">
                  <c:v>55.0</c:v>
                </c:pt>
                <c:pt idx="562">
                  <c:v>55.5565</c:v>
                </c:pt>
                <c:pt idx="563">
                  <c:v>55.72070000000001</c:v>
                </c:pt>
                <c:pt idx="564">
                  <c:v>56.0</c:v>
                </c:pt>
                <c:pt idx="565">
                  <c:v>56.1478</c:v>
                </c:pt>
                <c:pt idx="566">
                  <c:v>57.0</c:v>
                </c:pt>
                <c:pt idx="567">
                  <c:v>57.3306</c:v>
                </c:pt>
                <c:pt idx="568">
                  <c:v>57.7577</c:v>
                </c:pt>
                <c:pt idx="569">
                  <c:v>58.0</c:v>
                </c:pt>
                <c:pt idx="570">
                  <c:v>58.3162</c:v>
                </c:pt>
                <c:pt idx="571">
                  <c:v>58.9405</c:v>
                </c:pt>
                <c:pt idx="572">
                  <c:v>59.0</c:v>
                </c:pt>
                <c:pt idx="573">
                  <c:v>59.8275</c:v>
                </c:pt>
                <c:pt idx="574">
                  <c:v>59.8275</c:v>
                </c:pt>
                <c:pt idx="575">
                  <c:v>60.0</c:v>
                </c:pt>
                <c:pt idx="576">
                  <c:v>61.0</c:v>
                </c:pt>
                <c:pt idx="577">
                  <c:v>61.1417</c:v>
                </c:pt>
                <c:pt idx="578">
                  <c:v>61.6016</c:v>
                </c:pt>
                <c:pt idx="579">
                  <c:v>61.6016</c:v>
                </c:pt>
                <c:pt idx="580">
                  <c:v>62.0</c:v>
                </c:pt>
              </c:numCache>
            </c:numRef>
          </c:xVal>
          <c:yVal>
            <c:numRef>
              <c:f>'PMA KM Data PP (ITT)'!$L$3:$L$1000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0.0057</c:v>
                </c:pt>
                <c:pt idx="5">
                  <c:v>0.0057</c:v>
                </c:pt>
                <c:pt idx="6">
                  <c:v>0.0057</c:v>
                </c:pt>
                <c:pt idx="7">
                  <c:v>0.0057</c:v>
                </c:pt>
                <c:pt idx="8">
                  <c:v>0.0057</c:v>
                </c:pt>
                <c:pt idx="9">
                  <c:v>0.0057</c:v>
                </c:pt>
                <c:pt idx="10">
                  <c:v>0.0057</c:v>
                </c:pt>
                <c:pt idx="11">
                  <c:v>0.0057</c:v>
                </c:pt>
                <c:pt idx="12">
                  <c:v>0.0087</c:v>
                </c:pt>
                <c:pt idx="13">
                  <c:v>0.0087</c:v>
                </c:pt>
                <c:pt idx="14">
                  <c:v>0.0087</c:v>
                </c:pt>
                <c:pt idx="15">
                  <c:v>0.0087</c:v>
                </c:pt>
                <c:pt idx="16">
                  <c:v>0.0087</c:v>
                </c:pt>
                <c:pt idx="17">
                  <c:v>0.0087</c:v>
                </c:pt>
                <c:pt idx="18">
                  <c:v>0.0087</c:v>
                </c:pt>
                <c:pt idx="19">
                  <c:v>0.0087</c:v>
                </c:pt>
                <c:pt idx="20">
                  <c:v>0.0087</c:v>
                </c:pt>
                <c:pt idx="21">
                  <c:v>0.0087</c:v>
                </c:pt>
                <c:pt idx="22">
                  <c:v>0.0087</c:v>
                </c:pt>
                <c:pt idx="23">
                  <c:v>0.0087</c:v>
                </c:pt>
                <c:pt idx="24">
                  <c:v>0.0087</c:v>
                </c:pt>
                <c:pt idx="25">
                  <c:v>0.0087</c:v>
                </c:pt>
                <c:pt idx="26">
                  <c:v>0.0087</c:v>
                </c:pt>
                <c:pt idx="27">
                  <c:v>0.0087</c:v>
                </c:pt>
                <c:pt idx="28">
                  <c:v>0.0087</c:v>
                </c:pt>
                <c:pt idx="29">
                  <c:v>0.0087</c:v>
                </c:pt>
                <c:pt idx="30">
                  <c:v>0.0087</c:v>
                </c:pt>
                <c:pt idx="31">
                  <c:v>0.0087</c:v>
                </c:pt>
                <c:pt idx="32">
                  <c:v>0.0087</c:v>
                </c:pt>
                <c:pt idx="33">
                  <c:v>0.0117</c:v>
                </c:pt>
                <c:pt idx="34">
                  <c:v>0.0117</c:v>
                </c:pt>
                <c:pt idx="35">
                  <c:v>0.0117</c:v>
                </c:pt>
                <c:pt idx="36">
                  <c:v>0.0117</c:v>
                </c:pt>
                <c:pt idx="37">
                  <c:v>0.0117</c:v>
                </c:pt>
                <c:pt idx="38">
                  <c:v>0.0117</c:v>
                </c:pt>
                <c:pt idx="39">
                  <c:v>0.0117</c:v>
                </c:pt>
                <c:pt idx="40">
                  <c:v>0.0117</c:v>
                </c:pt>
                <c:pt idx="41">
                  <c:v>0.0148</c:v>
                </c:pt>
                <c:pt idx="42">
                  <c:v>0.0148</c:v>
                </c:pt>
                <c:pt idx="43">
                  <c:v>0.0148</c:v>
                </c:pt>
                <c:pt idx="44">
                  <c:v>0.0179</c:v>
                </c:pt>
                <c:pt idx="45">
                  <c:v>0.0179</c:v>
                </c:pt>
                <c:pt idx="46">
                  <c:v>0.021</c:v>
                </c:pt>
                <c:pt idx="47">
                  <c:v>0.021</c:v>
                </c:pt>
                <c:pt idx="48">
                  <c:v>0.021</c:v>
                </c:pt>
                <c:pt idx="49">
                  <c:v>0.021</c:v>
                </c:pt>
                <c:pt idx="50">
                  <c:v>0.021</c:v>
                </c:pt>
                <c:pt idx="51">
                  <c:v>0.021</c:v>
                </c:pt>
                <c:pt idx="52">
                  <c:v>0.0242</c:v>
                </c:pt>
                <c:pt idx="53">
                  <c:v>0.0242</c:v>
                </c:pt>
                <c:pt idx="54">
                  <c:v>0.0242</c:v>
                </c:pt>
                <c:pt idx="55">
                  <c:v>0.0242</c:v>
                </c:pt>
                <c:pt idx="56">
                  <c:v>0.0242</c:v>
                </c:pt>
                <c:pt idx="57">
                  <c:v>0.0242</c:v>
                </c:pt>
                <c:pt idx="58">
                  <c:v>0.0242</c:v>
                </c:pt>
                <c:pt idx="59">
                  <c:v>0.0242</c:v>
                </c:pt>
                <c:pt idx="60">
                  <c:v>0.0242</c:v>
                </c:pt>
                <c:pt idx="61">
                  <c:v>0.0274</c:v>
                </c:pt>
                <c:pt idx="62">
                  <c:v>0.0274</c:v>
                </c:pt>
                <c:pt idx="63">
                  <c:v>0.0274</c:v>
                </c:pt>
                <c:pt idx="64">
                  <c:v>0.0274</c:v>
                </c:pt>
                <c:pt idx="65">
                  <c:v>0.0274</c:v>
                </c:pt>
                <c:pt idx="66">
                  <c:v>0.0274</c:v>
                </c:pt>
                <c:pt idx="67">
                  <c:v>0.0274</c:v>
                </c:pt>
                <c:pt idx="68">
                  <c:v>0.0274</c:v>
                </c:pt>
                <c:pt idx="69">
                  <c:v>0.0274</c:v>
                </c:pt>
                <c:pt idx="70">
                  <c:v>0.0274</c:v>
                </c:pt>
                <c:pt idx="71">
                  <c:v>0.0274</c:v>
                </c:pt>
                <c:pt idx="72">
                  <c:v>0.0274</c:v>
                </c:pt>
                <c:pt idx="73">
                  <c:v>0.0274</c:v>
                </c:pt>
                <c:pt idx="74">
                  <c:v>0.0274</c:v>
                </c:pt>
                <c:pt idx="75">
                  <c:v>0.0274</c:v>
                </c:pt>
                <c:pt idx="76">
                  <c:v>0.0274</c:v>
                </c:pt>
                <c:pt idx="77">
                  <c:v>0.0274</c:v>
                </c:pt>
                <c:pt idx="78">
                  <c:v>0.0274</c:v>
                </c:pt>
                <c:pt idx="79">
                  <c:v>0.0274</c:v>
                </c:pt>
                <c:pt idx="80">
                  <c:v>0.0274</c:v>
                </c:pt>
                <c:pt idx="81">
                  <c:v>0.0274</c:v>
                </c:pt>
                <c:pt idx="82">
                  <c:v>0.0274</c:v>
                </c:pt>
                <c:pt idx="83">
                  <c:v>0.0274</c:v>
                </c:pt>
                <c:pt idx="84">
                  <c:v>0.0274</c:v>
                </c:pt>
                <c:pt idx="85">
                  <c:v>0.0274</c:v>
                </c:pt>
                <c:pt idx="86">
                  <c:v>0.0274</c:v>
                </c:pt>
                <c:pt idx="87">
                  <c:v>0.0274</c:v>
                </c:pt>
                <c:pt idx="88">
                  <c:v>0.0274</c:v>
                </c:pt>
                <c:pt idx="89">
                  <c:v>0.0274</c:v>
                </c:pt>
                <c:pt idx="90">
                  <c:v>0.0274</c:v>
                </c:pt>
                <c:pt idx="91">
                  <c:v>0.0274</c:v>
                </c:pt>
                <c:pt idx="92">
                  <c:v>0.0274</c:v>
                </c:pt>
                <c:pt idx="93">
                  <c:v>0.0274</c:v>
                </c:pt>
                <c:pt idx="94">
                  <c:v>0.0274</c:v>
                </c:pt>
                <c:pt idx="95">
                  <c:v>0.0274</c:v>
                </c:pt>
                <c:pt idx="96">
                  <c:v>0.0274</c:v>
                </c:pt>
                <c:pt idx="97">
                  <c:v>0.0274</c:v>
                </c:pt>
                <c:pt idx="98">
                  <c:v>0.0274</c:v>
                </c:pt>
                <c:pt idx="99">
                  <c:v>0.0274</c:v>
                </c:pt>
                <c:pt idx="100">
                  <c:v>0.0274</c:v>
                </c:pt>
                <c:pt idx="101">
                  <c:v>0.0274</c:v>
                </c:pt>
                <c:pt idx="102">
                  <c:v>0.0274</c:v>
                </c:pt>
                <c:pt idx="103">
                  <c:v>0.0274</c:v>
                </c:pt>
                <c:pt idx="104">
                  <c:v>0.0274</c:v>
                </c:pt>
                <c:pt idx="105">
                  <c:v>0.0274</c:v>
                </c:pt>
                <c:pt idx="106">
                  <c:v>0.0274</c:v>
                </c:pt>
                <c:pt idx="107">
                  <c:v>0.0274</c:v>
                </c:pt>
                <c:pt idx="108">
                  <c:v>0.0274</c:v>
                </c:pt>
                <c:pt idx="109">
                  <c:v>0.0274</c:v>
                </c:pt>
                <c:pt idx="110">
                  <c:v>0.0274</c:v>
                </c:pt>
                <c:pt idx="111">
                  <c:v>0.0274</c:v>
                </c:pt>
                <c:pt idx="112">
                  <c:v>0.0274</c:v>
                </c:pt>
                <c:pt idx="113">
                  <c:v>0.0274</c:v>
                </c:pt>
                <c:pt idx="114">
                  <c:v>0.0274</c:v>
                </c:pt>
                <c:pt idx="115">
                  <c:v>0.0274</c:v>
                </c:pt>
                <c:pt idx="116">
                  <c:v>0.0274</c:v>
                </c:pt>
                <c:pt idx="117">
                  <c:v>0.0274</c:v>
                </c:pt>
                <c:pt idx="118">
                  <c:v>0.0274</c:v>
                </c:pt>
                <c:pt idx="119">
                  <c:v>0.0274</c:v>
                </c:pt>
                <c:pt idx="120">
                  <c:v>0.0274</c:v>
                </c:pt>
                <c:pt idx="121">
                  <c:v>0.0274</c:v>
                </c:pt>
                <c:pt idx="122">
                  <c:v>0.0274</c:v>
                </c:pt>
                <c:pt idx="123">
                  <c:v>0.0274</c:v>
                </c:pt>
                <c:pt idx="124">
                  <c:v>0.0274</c:v>
                </c:pt>
                <c:pt idx="125">
                  <c:v>0.0274</c:v>
                </c:pt>
                <c:pt idx="126">
                  <c:v>0.0274</c:v>
                </c:pt>
                <c:pt idx="127">
                  <c:v>0.0274</c:v>
                </c:pt>
                <c:pt idx="128">
                  <c:v>0.0274</c:v>
                </c:pt>
                <c:pt idx="129">
                  <c:v>0.0274</c:v>
                </c:pt>
                <c:pt idx="130">
                  <c:v>0.0274</c:v>
                </c:pt>
                <c:pt idx="131">
                  <c:v>0.0274</c:v>
                </c:pt>
                <c:pt idx="132">
                  <c:v>0.0274</c:v>
                </c:pt>
                <c:pt idx="133">
                  <c:v>0.0274</c:v>
                </c:pt>
                <c:pt idx="134">
                  <c:v>0.0274</c:v>
                </c:pt>
                <c:pt idx="135">
                  <c:v>0.0274</c:v>
                </c:pt>
                <c:pt idx="136">
                  <c:v>0.0274</c:v>
                </c:pt>
                <c:pt idx="137">
                  <c:v>0.0274</c:v>
                </c:pt>
                <c:pt idx="138">
                  <c:v>0.0274</c:v>
                </c:pt>
                <c:pt idx="139">
                  <c:v>0.0274</c:v>
                </c:pt>
                <c:pt idx="140">
                  <c:v>0.0274</c:v>
                </c:pt>
                <c:pt idx="141">
                  <c:v>0.0274</c:v>
                </c:pt>
                <c:pt idx="142">
                  <c:v>0.0274</c:v>
                </c:pt>
                <c:pt idx="143">
                  <c:v>0.0274</c:v>
                </c:pt>
                <c:pt idx="144">
                  <c:v>0.0274</c:v>
                </c:pt>
                <c:pt idx="145">
                  <c:v>0.0274</c:v>
                </c:pt>
                <c:pt idx="146">
                  <c:v>0.0274</c:v>
                </c:pt>
                <c:pt idx="147">
                  <c:v>0.0274</c:v>
                </c:pt>
                <c:pt idx="148">
                  <c:v>0.0274</c:v>
                </c:pt>
                <c:pt idx="149">
                  <c:v>0.0274</c:v>
                </c:pt>
                <c:pt idx="150">
                  <c:v>0.0274</c:v>
                </c:pt>
                <c:pt idx="151">
                  <c:v>0.0274</c:v>
                </c:pt>
                <c:pt idx="152">
                  <c:v>0.0274</c:v>
                </c:pt>
                <c:pt idx="153">
                  <c:v>0.0274</c:v>
                </c:pt>
                <c:pt idx="154">
                  <c:v>0.0274</c:v>
                </c:pt>
                <c:pt idx="155">
                  <c:v>0.0274</c:v>
                </c:pt>
                <c:pt idx="156">
                  <c:v>0.0274</c:v>
                </c:pt>
                <c:pt idx="157">
                  <c:v>0.0274</c:v>
                </c:pt>
                <c:pt idx="158">
                  <c:v>0.0274</c:v>
                </c:pt>
                <c:pt idx="159">
                  <c:v>0.0274</c:v>
                </c:pt>
                <c:pt idx="160">
                  <c:v>0.0274</c:v>
                </c:pt>
                <c:pt idx="161">
                  <c:v>0.0274</c:v>
                </c:pt>
                <c:pt idx="162">
                  <c:v>0.0274</c:v>
                </c:pt>
                <c:pt idx="163">
                  <c:v>0.0274</c:v>
                </c:pt>
                <c:pt idx="164">
                  <c:v>0.0274</c:v>
                </c:pt>
                <c:pt idx="165">
                  <c:v>0.0274</c:v>
                </c:pt>
                <c:pt idx="166">
                  <c:v>0.0315</c:v>
                </c:pt>
                <c:pt idx="167">
                  <c:v>0.0315</c:v>
                </c:pt>
                <c:pt idx="168">
                  <c:v>0.0315</c:v>
                </c:pt>
                <c:pt idx="169">
                  <c:v>0.0315</c:v>
                </c:pt>
                <c:pt idx="170">
                  <c:v>0.0315</c:v>
                </c:pt>
                <c:pt idx="171">
                  <c:v>0.0315</c:v>
                </c:pt>
                <c:pt idx="172">
                  <c:v>0.0315</c:v>
                </c:pt>
                <c:pt idx="173">
                  <c:v>0.0315</c:v>
                </c:pt>
                <c:pt idx="174">
                  <c:v>0.0315</c:v>
                </c:pt>
                <c:pt idx="175">
                  <c:v>0.0315</c:v>
                </c:pt>
                <c:pt idx="176">
                  <c:v>0.0315</c:v>
                </c:pt>
                <c:pt idx="177">
                  <c:v>0.0315</c:v>
                </c:pt>
                <c:pt idx="178">
                  <c:v>0.0315</c:v>
                </c:pt>
                <c:pt idx="179">
                  <c:v>0.0315</c:v>
                </c:pt>
                <c:pt idx="180">
                  <c:v>0.0315</c:v>
                </c:pt>
                <c:pt idx="181">
                  <c:v>0.0315</c:v>
                </c:pt>
                <c:pt idx="182">
                  <c:v>0.0315</c:v>
                </c:pt>
                <c:pt idx="183">
                  <c:v>0.0315</c:v>
                </c:pt>
                <c:pt idx="184">
                  <c:v>0.0315</c:v>
                </c:pt>
                <c:pt idx="185">
                  <c:v>0.0315</c:v>
                </c:pt>
                <c:pt idx="186">
                  <c:v>0.0315</c:v>
                </c:pt>
                <c:pt idx="187">
                  <c:v>0.0357</c:v>
                </c:pt>
                <c:pt idx="188">
                  <c:v>0.0357</c:v>
                </c:pt>
                <c:pt idx="189">
                  <c:v>0.0357</c:v>
                </c:pt>
                <c:pt idx="190">
                  <c:v>0.0357</c:v>
                </c:pt>
                <c:pt idx="191">
                  <c:v>0.0357</c:v>
                </c:pt>
                <c:pt idx="192">
                  <c:v>0.0357</c:v>
                </c:pt>
                <c:pt idx="193">
                  <c:v>0.0357</c:v>
                </c:pt>
                <c:pt idx="194">
                  <c:v>0.0357</c:v>
                </c:pt>
                <c:pt idx="195">
                  <c:v>0.0357</c:v>
                </c:pt>
                <c:pt idx="196">
                  <c:v>0.0357</c:v>
                </c:pt>
                <c:pt idx="197">
                  <c:v>0.0357</c:v>
                </c:pt>
                <c:pt idx="198">
                  <c:v>0.0357</c:v>
                </c:pt>
                <c:pt idx="199">
                  <c:v>0.04</c:v>
                </c:pt>
                <c:pt idx="200">
                  <c:v>0.04</c:v>
                </c:pt>
                <c:pt idx="201">
                  <c:v>0.04</c:v>
                </c:pt>
                <c:pt idx="202">
                  <c:v>0.04</c:v>
                </c:pt>
                <c:pt idx="203">
                  <c:v>0.04</c:v>
                </c:pt>
                <c:pt idx="204">
                  <c:v>0.04</c:v>
                </c:pt>
                <c:pt idx="205">
                  <c:v>0.04</c:v>
                </c:pt>
                <c:pt idx="206">
                  <c:v>0.04</c:v>
                </c:pt>
                <c:pt idx="207">
                  <c:v>0.04</c:v>
                </c:pt>
                <c:pt idx="208">
                  <c:v>0.04</c:v>
                </c:pt>
                <c:pt idx="209">
                  <c:v>0.04</c:v>
                </c:pt>
                <c:pt idx="210">
                  <c:v>0.04</c:v>
                </c:pt>
                <c:pt idx="211">
                  <c:v>0.04</c:v>
                </c:pt>
                <c:pt idx="212">
                  <c:v>0.04</c:v>
                </c:pt>
                <c:pt idx="213">
                  <c:v>0.04</c:v>
                </c:pt>
                <c:pt idx="214">
                  <c:v>0.0444</c:v>
                </c:pt>
                <c:pt idx="215">
                  <c:v>0.0444</c:v>
                </c:pt>
                <c:pt idx="216">
                  <c:v>0.0444</c:v>
                </c:pt>
                <c:pt idx="217">
                  <c:v>0.0444</c:v>
                </c:pt>
                <c:pt idx="218">
                  <c:v>0.0444</c:v>
                </c:pt>
                <c:pt idx="219">
                  <c:v>0.0444</c:v>
                </c:pt>
                <c:pt idx="220">
                  <c:v>0.0444</c:v>
                </c:pt>
                <c:pt idx="221">
                  <c:v>0.0444</c:v>
                </c:pt>
                <c:pt idx="222">
                  <c:v>0.0444</c:v>
                </c:pt>
                <c:pt idx="223">
                  <c:v>0.0444</c:v>
                </c:pt>
                <c:pt idx="224">
                  <c:v>0.0444</c:v>
                </c:pt>
                <c:pt idx="225">
                  <c:v>0.0444</c:v>
                </c:pt>
                <c:pt idx="226">
                  <c:v>0.0444</c:v>
                </c:pt>
                <c:pt idx="227">
                  <c:v>0.0444</c:v>
                </c:pt>
                <c:pt idx="228">
                  <c:v>0.0488</c:v>
                </c:pt>
                <c:pt idx="229">
                  <c:v>0.0488</c:v>
                </c:pt>
                <c:pt idx="230">
                  <c:v>0.0488</c:v>
                </c:pt>
                <c:pt idx="231">
                  <c:v>0.0488</c:v>
                </c:pt>
                <c:pt idx="232">
                  <c:v>0.0488</c:v>
                </c:pt>
                <c:pt idx="233">
                  <c:v>0.0488</c:v>
                </c:pt>
                <c:pt idx="234">
                  <c:v>0.0488</c:v>
                </c:pt>
                <c:pt idx="235">
                  <c:v>0.0488</c:v>
                </c:pt>
                <c:pt idx="236">
                  <c:v>0.0488</c:v>
                </c:pt>
                <c:pt idx="237">
                  <c:v>0.0488</c:v>
                </c:pt>
                <c:pt idx="238">
                  <c:v>0.0488</c:v>
                </c:pt>
                <c:pt idx="239">
                  <c:v>0.0488</c:v>
                </c:pt>
                <c:pt idx="240">
                  <c:v>0.0488</c:v>
                </c:pt>
                <c:pt idx="241">
                  <c:v>0.0488</c:v>
                </c:pt>
                <c:pt idx="242">
                  <c:v>0.0488</c:v>
                </c:pt>
                <c:pt idx="243">
                  <c:v>0.0488</c:v>
                </c:pt>
                <c:pt idx="244">
                  <c:v>0.0488</c:v>
                </c:pt>
                <c:pt idx="245">
                  <c:v>0.0488</c:v>
                </c:pt>
                <c:pt idx="246">
                  <c:v>0.0488</c:v>
                </c:pt>
                <c:pt idx="247">
                  <c:v>0.0488</c:v>
                </c:pt>
                <c:pt idx="248">
                  <c:v>0.0488</c:v>
                </c:pt>
                <c:pt idx="249">
                  <c:v>0.0488</c:v>
                </c:pt>
                <c:pt idx="250">
                  <c:v>0.0488</c:v>
                </c:pt>
                <c:pt idx="251">
                  <c:v>0.0488</c:v>
                </c:pt>
                <c:pt idx="252">
                  <c:v>0.0488</c:v>
                </c:pt>
                <c:pt idx="253">
                  <c:v>0.0488</c:v>
                </c:pt>
                <c:pt idx="254">
                  <c:v>0.0488</c:v>
                </c:pt>
                <c:pt idx="255">
                  <c:v>0.0488</c:v>
                </c:pt>
                <c:pt idx="256">
                  <c:v>0.0488</c:v>
                </c:pt>
                <c:pt idx="257">
                  <c:v>0.0488</c:v>
                </c:pt>
                <c:pt idx="258">
                  <c:v>0.0488</c:v>
                </c:pt>
                <c:pt idx="259">
                  <c:v>0.0488</c:v>
                </c:pt>
                <c:pt idx="260">
                  <c:v>0.0488</c:v>
                </c:pt>
                <c:pt idx="261">
                  <c:v>0.0488</c:v>
                </c:pt>
                <c:pt idx="262">
                  <c:v>0.0488</c:v>
                </c:pt>
                <c:pt idx="263">
                  <c:v>0.0488</c:v>
                </c:pt>
                <c:pt idx="264">
                  <c:v>0.0488</c:v>
                </c:pt>
                <c:pt idx="265">
                  <c:v>0.0488</c:v>
                </c:pt>
                <c:pt idx="266">
                  <c:v>0.0488</c:v>
                </c:pt>
                <c:pt idx="267">
                  <c:v>0.0488</c:v>
                </c:pt>
                <c:pt idx="268">
                  <c:v>0.0488</c:v>
                </c:pt>
                <c:pt idx="269">
                  <c:v>0.0488</c:v>
                </c:pt>
                <c:pt idx="270">
                  <c:v>0.0488</c:v>
                </c:pt>
                <c:pt idx="271">
                  <c:v>0.0488</c:v>
                </c:pt>
                <c:pt idx="272">
                  <c:v>0.0488</c:v>
                </c:pt>
                <c:pt idx="273">
                  <c:v>0.0488</c:v>
                </c:pt>
                <c:pt idx="274">
                  <c:v>0.0488</c:v>
                </c:pt>
                <c:pt idx="275">
                  <c:v>0.0488</c:v>
                </c:pt>
                <c:pt idx="276">
                  <c:v>0.0488</c:v>
                </c:pt>
                <c:pt idx="277">
                  <c:v>0.0488</c:v>
                </c:pt>
                <c:pt idx="278">
                  <c:v>0.0488</c:v>
                </c:pt>
                <c:pt idx="279">
                  <c:v>0.0488</c:v>
                </c:pt>
                <c:pt idx="280">
                  <c:v>0.0488</c:v>
                </c:pt>
                <c:pt idx="281">
                  <c:v>0.0488</c:v>
                </c:pt>
                <c:pt idx="282">
                  <c:v>0.0488</c:v>
                </c:pt>
                <c:pt idx="283">
                  <c:v>0.0488</c:v>
                </c:pt>
                <c:pt idx="284">
                  <c:v>0.0488</c:v>
                </c:pt>
                <c:pt idx="285">
                  <c:v>0.0488</c:v>
                </c:pt>
                <c:pt idx="286">
                  <c:v>0.0488</c:v>
                </c:pt>
                <c:pt idx="287">
                  <c:v>0.0539</c:v>
                </c:pt>
                <c:pt idx="288">
                  <c:v>0.0539</c:v>
                </c:pt>
                <c:pt idx="289">
                  <c:v>0.0539</c:v>
                </c:pt>
                <c:pt idx="290">
                  <c:v>0.0539</c:v>
                </c:pt>
                <c:pt idx="291">
                  <c:v>0.0539</c:v>
                </c:pt>
                <c:pt idx="292">
                  <c:v>0.0539</c:v>
                </c:pt>
                <c:pt idx="293">
                  <c:v>0.0539</c:v>
                </c:pt>
                <c:pt idx="294">
                  <c:v>0.0539</c:v>
                </c:pt>
                <c:pt idx="295">
                  <c:v>0.0539</c:v>
                </c:pt>
                <c:pt idx="296">
                  <c:v>0.0539</c:v>
                </c:pt>
                <c:pt idx="297">
                  <c:v>0.0539</c:v>
                </c:pt>
                <c:pt idx="298">
                  <c:v>0.0539</c:v>
                </c:pt>
                <c:pt idx="299">
                  <c:v>0.0539</c:v>
                </c:pt>
                <c:pt idx="300">
                  <c:v>0.0539</c:v>
                </c:pt>
                <c:pt idx="301">
                  <c:v>0.0539</c:v>
                </c:pt>
                <c:pt idx="302">
                  <c:v>0.0539</c:v>
                </c:pt>
                <c:pt idx="303">
                  <c:v>0.0539</c:v>
                </c:pt>
                <c:pt idx="304">
                  <c:v>0.0539</c:v>
                </c:pt>
                <c:pt idx="305">
                  <c:v>0.0539</c:v>
                </c:pt>
                <c:pt idx="306">
                  <c:v>0.0539</c:v>
                </c:pt>
                <c:pt idx="307">
                  <c:v>0.0539</c:v>
                </c:pt>
                <c:pt idx="308">
                  <c:v>0.0539</c:v>
                </c:pt>
                <c:pt idx="309">
                  <c:v>0.0539</c:v>
                </c:pt>
                <c:pt idx="310">
                  <c:v>0.0539</c:v>
                </c:pt>
                <c:pt idx="311">
                  <c:v>0.0539</c:v>
                </c:pt>
                <c:pt idx="312">
                  <c:v>0.0539</c:v>
                </c:pt>
                <c:pt idx="313">
                  <c:v>0.0539</c:v>
                </c:pt>
                <c:pt idx="314">
                  <c:v>0.0592</c:v>
                </c:pt>
                <c:pt idx="315">
                  <c:v>0.0592</c:v>
                </c:pt>
                <c:pt idx="316">
                  <c:v>0.0592</c:v>
                </c:pt>
                <c:pt idx="317">
                  <c:v>0.0592</c:v>
                </c:pt>
                <c:pt idx="318">
                  <c:v>0.0592</c:v>
                </c:pt>
                <c:pt idx="319">
                  <c:v>0.0592</c:v>
                </c:pt>
                <c:pt idx="320">
                  <c:v>0.0592</c:v>
                </c:pt>
                <c:pt idx="321">
                  <c:v>0.0592</c:v>
                </c:pt>
                <c:pt idx="322">
                  <c:v>0.0592</c:v>
                </c:pt>
                <c:pt idx="323">
                  <c:v>0.0592</c:v>
                </c:pt>
                <c:pt idx="324">
                  <c:v>0.0592</c:v>
                </c:pt>
                <c:pt idx="325">
                  <c:v>0.0592</c:v>
                </c:pt>
                <c:pt idx="326">
                  <c:v>0.0647</c:v>
                </c:pt>
                <c:pt idx="327">
                  <c:v>0.0647</c:v>
                </c:pt>
                <c:pt idx="328">
                  <c:v>0.0647</c:v>
                </c:pt>
                <c:pt idx="329">
                  <c:v>0.0703</c:v>
                </c:pt>
                <c:pt idx="330">
                  <c:v>0.0703</c:v>
                </c:pt>
                <c:pt idx="331">
                  <c:v>0.0758</c:v>
                </c:pt>
                <c:pt idx="332">
                  <c:v>0.0758</c:v>
                </c:pt>
                <c:pt idx="333">
                  <c:v>0.0814</c:v>
                </c:pt>
                <c:pt idx="334">
                  <c:v>0.0814</c:v>
                </c:pt>
                <c:pt idx="335">
                  <c:v>0.0814</c:v>
                </c:pt>
                <c:pt idx="336">
                  <c:v>0.0869</c:v>
                </c:pt>
                <c:pt idx="337">
                  <c:v>0.0869</c:v>
                </c:pt>
                <c:pt idx="338">
                  <c:v>0.0869</c:v>
                </c:pt>
                <c:pt idx="339">
                  <c:v>0.0869</c:v>
                </c:pt>
                <c:pt idx="340">
                  <c:v>0.0869</c:v>
                </c:pt>
                <c:pt idx="341">
                  <c:v>0.0869</c:v>
                </c:pt>
                <c:pt idx="342">
                  <c:v>0.0869</c:v>
                </c:pt>
                <c:pt idx="343">
                  <c:v>0.0869</c:v>
                </c:pt>
                <c:pt idx="344">
                  <c:v>0.0869</c:v>
                </c:pt>
                <c:pt idx="345">
                  <c:v>0.0869</c:v>
                </c:pt>
                <c:pt idx="346">
                  <c:v>0.0869</c:v>
                </c:pt>
                <c:pt idx="347">
                  <c:v>0.0869</c:v>
                </c:pt>
                <c:pt idx="348">
                  <c:v>0.0869</c:v>
                </c:pt>
                <c:pt idx="349">
                  <c:v>0.0869</c:v>
                </c:pt>
                <c:pt idx="350">
                  <c:v>0.0869</c:v>
                </c:pt>
                <c:pt idx="351">
                  <c:v>0.0869</c:v>
                </c:pt>
                <c:pt idx="352">
                  <c:v>0.0869</c:v>
                </c:pt>
                <c:pt idx="353">
                  <c:v>0.0869</c:v>
                </c:pt>
                <c:pt idx="354">
                  <c:v>0.0869</c:v>
                </c:pt>
                <c:pt idx="355">
                  <c:v>0.0869</c:v>
                </c:pt>
                <c:pt idx="356">
                  <c:v>0.0869</c:v>
                </c:pt>
                <c:pt idx="357">
                  <c:v>0.0869</c:v>
                </c:pt>
                <c:pt idx="358">
                  <c:v>0.0869</c:v>
                </c:pt>
                <c:pt idx="359">
                  <c:v>0.0869</c:v>
                </c:pt>
                <c:pt idx="360">
                  <c:v>0.0869</c:v>
                </c:pt>
                <c:pt idx="361">
                  <c:v>0.0927</c:v>
                </c:pt>
                <c:pt idx="362">
                  <c:v>0.0927</c:v>
                </c:pt>
                <c:pt idx="363">
                  <c:v>0.0927</c:v>
                </c:pt>
                <c:pt idx="364">
                  <c:v>0.0927</c:v>
                </c:pt>
                <c:pt idx="365">
                  <c:v>0.0927</c:v>
                </c:pt>
                <c:pt idx="366">
                  <c:v>0.0927</c:v>
                </c:pt>
                <c:pt idx="367">
                  <c:v>0.0927</c:v>
                </c:pt>
                <c:pt idx="368">
                  <c:v>0.0927</c:v>
                </c:pt>
                <c:pt idx="369">
                  <c:v>0.0927</c:v>
                </c:pt>
                <c:pt idx="370">
                  <c:v>0.0927</c:v>
                </c:pt>
                <c:pt idx="371">
                  <c:v>0.0927</c:v>
                </c:pt>
                <c:pt idx="372">
                  <c:v>0.0927</c:v>
                </c:pt>
                <c:pt idx="373">
                  <c:v>0.0927</c:v>
                </c:pt>
                <c:pt idx="374">
                  <c:v>0.0927</c:v>
                </c:pt>
                <c:pt idx="375">
                  <c:v>0.0927</c:v>
                </c:pt>
                <c:pt idx="376">
                  <c:v>0.0927</c:v>
                </c:pt>
                <c:pt idx="377">
                  <c:v>0.0927</c:v>
                </c:pt>
                <c:pt idx="378">
                  <c:v>0.0927</c:v>
                </c:pt>
                <c:pt idx="379">
                  <c:v>0.0927</c:v>
                </c:pt>
                <c:pt idx="380">
                  <c:v>0.0927</c:v>
                </c:pt>
                <c:pt idx="381">
                  <c:v>0.0927</c:v>
                </c:pt>
                <c:pt idx="382">
                  <c:v>0.0927</c:v>
                </c:pt>
                <c:pt idx="383">
                  <c:v>0.0927</c:v>
                </c:pt>
                <c:pt idx="384">
                  <c:v>0.0927</c:v>
                </c:pt>
                <c:pt idx="385">
                  <c:v>0.0927</c:v>
                </c:pt>
                <c:pt idx="386">
                  <c:v>0.0927</c:v>
                </c:pt>
                <c:pt idx="387">
                  <c:v>0.0927</c:v>
                </c:pt>
                <c:pt idx="388">
                  <c:v>0.0927</c:v>
                </c:pt>
                <c:pt idx="389">
                  <c:v>0.0927</c:v>
                </c:pt>
                <c:pt idx="390">
                  <c:v>0.0927</c:v>
                </c:pt>
                <c:pt idx="391">
                  <c:v>0.0927</c:v>
                </c:pt>
                <c:pt idx="392">
                  <c:v>0.0927</c:v>
                </c:pt>
                <c:pt idx="393">
                  <c:v>0.0927</c:v>
                </c:pt>
                <c:pt idx="394">
                  <c:v>0.0927</c:v>
                </c:pt>
                <c:pt idx="395">
                  <c:v>0.0927</c:v>
                </c:pt>
                <c:pt idx="396">
                  <c:v>0.0927</c:v>
                </c:pt>
                <c:pt idx="397">
                  <c:v>0.0927</c:v>
                </c:pt>
                <c:pt idx="398">
                  <c:v>0.0927</c:v>
                </c:pt>
                <c:pt idx="399">
                  <c:v>0.0927</c:v>
                </c:pt>
                <c:pt idx="400">
                  <c:v>0.0927</c:v>
                </c:pt>
                <c:pt idx="401">
                  <c:v>0.0927</c:v>
                </c:pt>
                <c:pt idx="402">
                  <c:v>0.0927</c:v>
                </c:pt>
                <c:pt idx="403">
                  <c:v>0.0927</c:v>
                </c:pt>
                <c:pt idx="404">
                  <c:v>0.0927</c:v>
                </c:pt>
                <c:pt idx="405">
                  <c:v>0.0927</c:v>
                </c:pt>
                <c:pt idx="406">
                  <c:v>0.0927</c:v>
                </c:pt>
                <c:pt idx="407">
                  <c:v>0.0927</c:v>
                </c:pt>
                <c:pt idx="408">
                  <c:v>0.0927</c:v>
                </c:pt>
                <c:pt idx="409">
                  <c:v>0.0927</c:v>
                </c:pt>
                <c:pt idx="410">
                  <c:v>0.0927</c:v>
                </c:pt>
                <c:pt idx="411">
                  <c:v>0.0927</c:v>
                </c:pt>
                <c:pt idx="412">
                  <c:v>0.0927</c:v>
                </c:pt>
                <c:pt idx="413">
                  <c:v>0.0927</c:v>
                </c:pt>
                <c:pt idx="414">
                  <c:v>0.0927</c:v>
                </c:pt>
                <c:pt idx="415">
                  <c:v>0.0927</c:v>
                </c:pt>
                <c:pt idx="416">
                  <c:v>0.0927</c:v>
                </c:pt>
                <c:pt idx="417">
                  <c:v>0.0927</c:v>
                </c:pt>
                <c:pt idx="418">
                  <c:v>0.0927</c:v>
                </c:pt>
                <c:pt idx="419">
                  <c:v>0.0927</c:v>
                </c:pt>
                <c:pt idx="420">
                  <c:v>0.0927</c:v>
                </c:pt>
                <c:pt idx="421">
                  <c:v>0.0927</c:v>
                </c:pt>
                <c:pt idx="422">
                  <c:v>0.0927</c:v>
                </c:pt>
                <c:pt idx="423">
                  <c:v>0.0927</c:v>
                </c:pt>
                <c:pt idx="424">
                  <c:v>0.0927</c:v>
                </c:pt>
                <c:pt idx="425">
                  <c:v>0.1017</c:v>
                </c:pt>
                <c:pt idx="426">
                  <c:v>0.1017</c:v>
                </c:pt>
                <c:pt idx="427">
                  <c:v>0.1017</c:v>
                </c:pt>
                <c:pt idx="428">
                  <c:v>0.1017</c:v>
                </c:pt>
                <c:pt idx="429">
                  <c:v>0.1017</c:v>
                </c:pt>
                <c:pt idx="430">
                  <c:v>0.1017</c:v>
                </c:pt>
                <c:pt idx="431">
                  <c:v>0.1017</c:v>
                </c:pt>
                <c:pt idx="432">
                  <c:v>0.1017</c:v>
                </c:pt>
                <c:pt idx="433">
                  <c:v>0.1017</c:v>
                </c:pt>
                <c:pt idx="434">
                  <c:v>0.1017</c:v>
                </c:pt>
                <c:pt idx="435">
                  <c:v>0.1017</c:v>
                </c:pt>
                <c:pt idx="436">
                  <c:v>0.1017</c:v>
                </c:pt>
                <c:pt idx="437">
                  <c:v>0.1017</c:v>
                </c:pt>
                <c:pt idx="438">
                  <c:v>0.1017</c:v>
                </c:pt>
                <c:pt idx="439">
                  <c:v>0.1017</c:v>
                </c:pt>
                <c:pt idx="440">
                  <c:v>0.1017</c:v>
                </c:pt>
                <c:pt idx="441">
                  <c:v>0.1017</c:v>
                </c:pt>
                <c:pt idx="442">
                  <c:v>0.1017</c:v>
                </c:pt>
                <c:pt idx="443">
                  <c:v>0.1017</c:v>
                </c:pt>
                <c:pt idx="444">
                  <c:v>0.1017</c:v>
                </c:pt>
                <c:pt idx="445">
                  <c:v>0.1017</c:v>
                </c:pt>
                <c:pt idx="446">
                  <c:v>0.1017</c:v>
                </c:pt>
                <c:pt idx="447">
                  <c:v>0.1017</c:v>
                </c:pt>
                <c:pt idx="448">
                  <c:v>0.1017</c:v>
                </c:pt>
                <c:pt idx="449">
                  <c:v>0.1017</c:v>
                </c:pt>
                <c:pt idx="450">
                  <c:v>0.1017</c:v>
                </c:pt>
                <c:pt idx="451">
                  <c:v>0.1017</c:v>
                </c:pt>
                <c:pt idx="452">
                  <c:v>0.1017</c:v>
                </c:pt>
                <c:pt idx="453">
                  <c:v>0.1017</c:v>
                </c:pt>
                <c:pt idx="454">
                  <c:v>0.1017</c:v>
                </c:pt>
                <c:pt idx="455">
                  <c:v>0.1017</c:v>
                </c:pt>
                <c:pt idx="456">
                  <c:v>0.1017</c:v>
                </c:pt>
                <c:pt idx="457">
                  <c:v>0.1017</c:v>
                </c:pt>
                <c:pt idx="458">
                  <c:v>0.1017</c:v>
                </c:pt>
                <c:pt idx="459">
                  <c:v>0.1017</c:v>
                </c:pt>
                <c:pt idx="460">
                  <c:v>0.1017</c:v>
                </c:pt>
                <c:pt idx="461">
                  <c:v>0.1017</c:v>
                </c:pt>
                <c:pt idx="462">
                  <c:v>0.1017</c:v>
                </c:pt>
                <c:pt idx="463">
                  <c:v>0.1017</c:v>
                </c:pt>
                <c:pt idx="464">
                  <c:v>0.1017</c:v>
                </c:pt>
                <c:pt idx="465">
                  <c:v>0.1017</c:v>
                </c:pt>
                <c:pt idx="466">
                  <c:v>0.1017</c:v>
                </c:pt>
                <c:pt idx="467">
                  <c:v>0.1017</c:v>
                </c:pt>
                <c:pt idx="468">
                  <c:v>0.1017</c:v>
                </c:pt>
                <c:pt idx="469">
                  <c:v>0.1017</c:v>
                </c:pt>
                <c:pt idx="470">
                  <c:v>0.1017</c:v>
                </c:pt>
                <c:pt idx="471">
                  <c:v>0.1017</c:v>
                </c:pt>
                <c:pt idx="472">
                  <c:v>0.1017</c:v>
                </c:pt>
                <c:pt idx="473">
                  <c:v>0.1017</c:v>
                </c:pt>
                <c:pt idx="474">
                  <c:v>0.1017</c:v>
                </c:pt>
                <c:pt idx="475">
                  <c:v>0.1017</c:v>
                </c:pt>
                <c:pt idx="476">
                  <c:v>0.1017</c:v>
                </c:pt>
                <c:pt idx="477">
                  <c:v>0.1017</c:v>
                </c:pt>
                <c:pt idx="478">
                  <c:v>0.1017</c:v>
                </c:pt>
                <c:pt idx="479">
                  <c:v>0.1017</c:v>
                </c:pt>
                <c:pt idx="480">
                  <c:v>0.1017</c:v>
                </c:pt>
                <c:pt idx="481">
                  <c:v>0.1017</c:v>
                </c:pt>
                <c:pt idx="482">
                  <c:v>0.1017</c:v>
                </c:pt>
                <c:pt idx="483">
                  <c:v>0.1017</c:v>
                </c:pt>
                <c:pt idx="484">
                  <c:v>0.1017</c:v>
                </c:pt>
                <c:pt idx="485">
                  <c:v>0.1017</c:v>
                </c:pt>
                <c:pt idx="486">
                  <c:v>0.1017</c:v>
                </c:pt>
                <c:pt idx="487">
                  <c:v>0.1017</c:v>
                </c:pt>
                <c:pt idx="488">
                  <c:v>0.1017</c:v>
                </c:pt>
                <c:pt idx="489">
                  <c:v>0.1017</c:v>
                </c:pt>
                <c:pt idx="490">
                  <c:v>0.1017</c:v>
                </c:pt>
                <c:pt idx="491">
                  <c:v>0.1017</c:v>
                </c:pt>
                <c:pt idx="492">
                  <c:v>0.1017</c:v>
                </c:pt>
                <c:pt idx="493">
                  <c:v>0.1017</c:v>
                </c:pt>
                <c:pt idx="494">
                  <c:v>0.1017</c:v>
                </c:pt>
                <c:pt idx="495">
                  <c:v>0.1017</c:v>
                </c:pt>
                <c:pt idx="496">
                  <c:v>0.1017</c:v>
                </c:pt>
                <c:pt idx="497">
                  <c:v>0.1017</c:v>
                </c:pt>
                <c:pt idx="498">
                  <c:v>0.1017</c:v>
                </c:pt>
                <c:pt idx="499">
                  <c:v>0.1017</c:v>
                </c:pt>
                <c:pt idx="500">
                  <c:v>0.1017</c:v>
                </c:pt>
                <c:pt idx="501">
                  <c:v>0.1017</c:v>
                </c:pt>
                <c:pt idx="502">
                  <c:v>0.1017</c:v>
                </c:pt>
                <c:pt idx="503">
                  <c:v>0.1017</c:v>
                </c:pt>
                <c:pt idx="504">
                  <c:v>0.1017</c:v>
                </c:pt>
                <c:pt idx="505">
                  <c:v>0.1017</c:v>
                </c:pt>
                <c:pt idx="506">
                  <c:v>0.1017</c:v>
                </c:pt>
                <c:pt idx="507">
                  <c:v>0.1017</c:v>
                </c:pt>
                <c:pt idx="508">
                  <c:v>0.1017</c:v>
                </c:pt>
                <c:pt idx="509">
                  <c:v>0.1017</c:v>
                </c:pt>
                <c:pt idx="510">
                  <c:v>0.1017</c:v>
                </c:pt>
                <c:pt idx="511">
                  <c:v>0.1017</c:v>
                </c:pt>
                <c:pt idx="512">
                  <c:v>0.1017</c:v>
                </c:pt>
                <c:pt idx="513">
                  <c:v>0.1017</c:v>
                </c:pt>
                <c:pt idx="514">
                  <c:v>0.1017</c:v>
                </c:pt>
                <c:pt idx="515">
                  <c:v>0.1017</c:v>
                </c:pt>
                <c:pt idx="516">
                  <c:v>0.1017</c:v>
                </c:pt>
                <c:pt idx="517">
                  <c:v>0.1017</c:v>
                </c:pt>
                <c:pt idx="518">
                  <c:v>0.1017</c:v>
                </c:pt>
                <c:pt idx="519">
                  <c:v>0.1017</c:v>
                </c:pt>
                <c:pt idx="520">
                  <c:v>0.1017</c:v>
                </c:pt>
                <c:pt idx="521">
                  <c:v>0.1017</c:v>
                </c:pt>
                <c:pt idx="522">
                  <c:v>0.1017</c:v>
                </c:pt>
                <c:pt idx="523">
                  <c:v>0.1017</c:v>
                </c:pt>
                <c:pt idx="524">
                  <c:v>0.1017</c:v>
                </c:pt>
                <c:pt idx="525">
                  <c:v>0.1017</c:v>
                </c:pt>
                <c:pt idx="526">
                  <c:v>0.1017</c:v>
                </c:pt>
                <c:pt idx="527">
                  <c:v>0.1017</c:v>
                </c:pt>
                <c:pt idx="528">
                  <c:v>0.1017</c:v>
                </c:pt>
                <c:pt idx="529">
                  <c:v>0.1017</c:v>
                </c:pt>
                <c:pt idx="530">
                  <c:v>0.1017</c:v>
                </c:pt>
                <c:pt idx="531">
                  <c:v>0.1017</c:v>
                </c:pt>
                <c:pt idx="532">
                  <c:v>0.1017</c:v>
                </c:pt>
                <c:pt idx="533">
                  <c:v>0.1017</c:v>
                </c:pt>
                <c:pt idx="534">
                  <c:v>0.1017</c:v>
                </c:pt>
                <c:pt idx="535">
                  <c:v>0.1017</c:v>
                </c:pt>
                <c:pt idx="536">
                  <c:v>0.1017</c:v>
                </c:pt>
                <c:pt idx="537">
                  <c:v>0.1017</c:v>
                </c:pt>
                <c:pt idx="538">
                  <c:v>0.1017</c:v>
                </c:pt>
                <c:pt idx="539">
                  <c:v>0.1017</c:v>
                </c:pt>
                <c:pt idx="540">
                  <c:v>0.1017</c:v>
                </c:pt>
                <c:pt idx="541">
                  <c:v>0.1017</c:v>
                </c:pt>
                <c:pt idx="542">
                  <c:v>0.1017</c:v>
                </c:pt>
                <c:pt idx="543">
                  <c:v>0.1017</c:v>
                </c:pt>
                <c:pt idx="544">
                  <c:v>0.1017</c:v>
                </c:pt>
                <c:pt idx="545">
                  <c:v>0.1017</c:v>
                </c:pt>
                <c:pt idx="546">
                  <c:v>0.1017</c:v>
                </c:pt>
                <c:pt idx="547">
                  <c:v>0.1017</c:v>
                </c:pt>
                <c:pt idx="548">
                  <c:v>0.1017</c:v>
                </c:pt>
                <c:pt idx="549">
                  <c:v>0.1017</c:v>
                </c:pt>
                <c:pt idx="550">
                  <c:v>0.1017</c:v>
                </c:pt>
                <c:pt idx="551">
                  <c:v>0.1017</c:v>
                </c:pt>
                <c:pt idx="552">
                  <c:v>0.1017</c:v>
                </c:pt>
                <c:pt idx="553">
                  <c:v>0.1017</c:v>
                </c:pt>
                <c:pt idx="554">
                  <c:v>0.1017</c:v>
                </c:pt>
                <c:pt idx="555">
                  <c:v>0.1017</c:v>
                </c:pt>
                <c:pt idx="556">
                  <c:v>0.1017</c:v>
                </c:pt>
                <c:pt idx="557">
                  <c:v>0.1017</c:v>
                </c:pt>
                <c:pt idx="558">
                  <c:v>0.1017</c:v>
                </c:pt>
                <c:pt idx="559">
                  <c:v>0.1017</c:v>
                </c:pt>
                <c:pt idx="560">
                  <c:v>0.1017</c:v>
                </c:pt>
                <c:pt idx="561">
                  <c:v>0.1017</c:v>
                </c:pt>
                <c:pt idx="562">
                  <c:v>0.1017</c:v>
                </c:pt>
                <c:pt idx="563">
                  <c:v>0.1017</c:v>
                </c:pt>
                <c:pt idx="564">
                  <c:v>0.1017</c:v>
                </c:pt>
                <c:pt idx="565">
                  <c:v>0.1017</c:v>
                </c:pt>
                <c:pt idx="566">
                  <c:v>0.1017</c:v>
                </c:pt>
                <c:pt idx="567">
                  <c:v>0.1017</c:v>
                </c:pt>
                <c:pt idx="568">
                  <c:v>0.1017</c:v>
                </c:pt>
                <c:pt idx="569">
                  <c:v>0.1017</c:v>
                </c:pt>
                <c:pt idx="570">
                  <c:v>0.1017</c:v>
                </c:pt>
                <c:pt idx="571">
                  <c:v>0.1017</c:v>
                </c:pt>
                <c:pt idx="572">
                  <c:v>0.1017</c:v>
                </c:pt>
                <c:pt idx="573">
                  <c:v>0.1017</c:v>
                </c:pt>
                <c:pt idx="574">
                  <c:v>0.1017</c:v>
                </c:pt>
                <c:pt idx="575">
                  <c:v>0.1017</c:v>
                </c:pt>
                <c:pt idx="576">
                  <c:v>0.1017</c:v>
                </c:pt>
                <c:pt idx="577">
                  <c:v>0.1017</c:v>
                </c:pt>
                <c:pt idx="578">
                  <c:v>0.1017</c:v>
                </c:pt>
                <c:pt idx="579">
                  <c:v>0.1017</c:v>
                </c:pt>
                <c:pt idx="580">
                  <c:v>0.1017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4697880"/>
        <c:axId val="675194872"/>
      </c:scatterChart>
      <c:valAx>
        <c:axId val="674697880"/>
        <c:scaling>
          <c:orientation val="minMax"/>
          <c:max val="36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b="0" i="0"/>
            </a:pPr>
            <a:endParaRPr lang="en-US"/>
          </a:p>
        </c:txPr>
        <c:crossAx val="675194872"/>
        <c:crosses val="autoZero"/>
        <c:crossBetween val="midCat"/>
        <c:majorUnit val="6.0"/>
      </c:valAx>
      <c:valAx>
        <c:axId val="675194872"/>
        <c:scaling>
          <c:orientation val="minMax"/>
          <c:max val="0.700000000000001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b="0" i="0"/>
                </a:pPr>
                <a:r>
                  <a:rPr lang="en-US" b="1" i="0" dirty="0" smtClean="0"/>
                  <a:t>Strokes</a:t>
                </a:r>
                <a:endParaRPr lang="en-US" b="1" i="0" dirty="0"/>
              </a:p>
            </c:rich>
          </c:tx>
          <c:layout>
            <c:manualLayout>
              <c:xMode val="edge"/>
              <c:yMode val="edge"/>
              <c:x val="0.03711316214598"/>
              <c:y val="0.375751313054631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b="0" i="0"/>
            </a:pPr>
            <a:endParaRPr lang="en-US"/>
          </a:p>
        </c:txPr>
        <c:crossAx val="674697880"/>
        <c:crosses val="autoZero"/>
        <c:crossBetween val="midCat"/>
        <c:majorUnit val="0.1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197046057908472"/>
          <c:y val="0.0585583134124544"/>
          <c:w val="0.115846541420487"/>
          <c:h val="0.128868244645173"/>
        </c:manualLayout>
      </c:layout>
      <c:overlay val="0"/>
      <c:spPr>
        <a:noFill/>
        <a:ln w="3175">
          <a:noFill/>
          <a:prstDash val="solid"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chemeClr val="bg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TAVR</c:v>
                </c:pt>
              </c:strCache>
            </c:strRef>
          </c:tx>
          <c:spPr>
            <a:solidFill>
              <a:srgbClr val="00B0F0"/>
            </a:solidFill>
          </c:spPr>
          <c:invertIfNegative val="1"/>
          <c:cat>
            <c:strRef>
              <c:f>Sheet1!$A$2:$A$6</c:f>
              <c:strCache>
                <c:ptCount val="5"/>
                <c:pt idx="0">
                  <c:v>≤ 30 Days</c:v>
                </c:pt>
                <c:pt idx="1">
                  <c:v>30 Days - 1 Year</c:v>
                </c:pt>
                <c:pt idx="2">
                  <c:v>1 - 2 Years</c:v>
                </c:pt>
                <c:pt idx="3">
                  <c:v>2 - 3 Years</c:v>
                </c:pt>
                <c:pt idx="4">
                  <c:v>&gt; 3 Years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15.0</c:v>
                </c:pt>
                <c:pt idx="1">
                  <c:v>4.0</c:v>
                </c:pt>
                <c:pt idx="2">
                  <c:v>4.0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≤ 30 Days</c:v>
                </c:pt>
                <c:pt idx="1">
                  <c:v>30 Days - 1 Year</c:v>
                </c:pt>
                <c:pt idx="2">
                  <c:v>1 - 2 Years</c:v>
                </c:pt>
                <c:pt idx="3">
                  <c:v>2 - 3 Years</c:v>
                </c:pt>
                <c:pt idx="4">
                  <c:v>&gt; 3 Years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8.0</c:v>
                </c:pt>
                <c:pt idx="1">
                  <c:v>1.0</c:v>
                </c:pt>
                <c:pt idx="2">
                  <c:v>4.0</c:v>
                </c:pt>
                <c:pt idx="3">
                  <c:v>9.0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6699944"/>
        <c:axId val="536516760"/>
        <c:axId val="0"/>
      </c:bar3DChart>
      <c:catAx>
        <c:axId val="666699944"/>
        <c:scaling>
          <c:orientation val="minMax"/>
        </c:scaling>
        <c:delete val="0"/>
        <c:axPos val="b"/>
        <c:majorTickMark val="none"/>
        <c:minorTickMark val="none"/>
        <c:tickLblPos val="nextTo"/>
        <c:crossAx val="536516760"/>
        <c:crosses val="autoZero"/>
        <c:auto val="1"/>
        <c:lblAlgn val="ctr"/>
        <c:lblOffset val="100"/>
        <c:noMultiLvlLbl val="0"/>
      </c:catAx>
      <c:valAx>
        <c:axId val="5365167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Events</a:t>
                </a:r>
              </a:p>
            </c:rich>
          </c:tx>
          <c:layout>
            <c:manualLayout>
              <c:xMode val="edge"/>
              <c:yMode val="edge"/>
              <c:x val="0.0184834317585303"/>
              <c:y val="0.30745888502410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6666999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en-US"/>
          </a:p>
        </c:txPr>
      </c:dTable>
    </c:plotArea>
    <c:legend>
      <c:legendPos val="r"/>
      <c:layout>
        <c:manualLayout>
          <c:xMode val="edge"/>
          <c:yMode val="edge"/>
          <c:x val="0.385262350018748"/>
          <c:y val="0.143892931573145"/>
          <c:w val="0.263547173790776"/>
          <c:h val="0.0905486035164901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343056293"/>
          <c:y val="0.0603786662854445"/>
          <c:w val="0.777756187937051"/>
          <c:h val="0.819926658045847"/>
        </c:manualLayout>
      </c:layout>
      <c:scatterChart>
        <c:scatterStyle val="lineMarker"/>
        <c:varyColors val="0"/>
        <c:ser>
          <c:idx val="3"/>
          <c:order val="0"/>
          <c:tx>
            <c:v>TAVR</c:v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'PMA KM Data PP (ITT)'!$A$3:$A$1000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0.0986000000000007</c:v>
                </c:pt>
                <c:pt idx="4">
                  <c:v>0.0986000000000007</c:v>
                </c:pt>
                <c:pt idx="5">
                  <c:v>0.0986000000000007</c:v>
                </c:pt>
                <c:pt idx="6">
                  <c:v>0.1314</c:v>
                </c:pt>
                <c:pt idx="7">
                  <c:v>0.1314</c:v>
                </c:pt>
                <c:pt idx="8">
                  <c:v>0.1314</c:v>
                </c:pt>
                <c:pt idx="9">
                  <c:v>0.1643</c:v>
                </c:pt>
                <c:pt idx="10">
                  <c:v>0.1643</c:v>
                </c:pt>
                <c:pt idx="11">
                  <c:v>0.1643</c:v>
                </c:pt>
                <c:pt idx="12">
                  <c:v>0.1971</c:v>
                </c:pt>
                <c:pt idx="13">
                  <c:v>0.1971</c:v>
                </c:pt>
                <c:pt idx="14">
                  <c:v>0.23</c:v>
                </c:pt>
                <c:pt idx="15">
                  <c:v>0.23</c:v>
                </c:pt>
                <c:pt idx="16">
                  <c:v>0.23</c:v>
                </c:pt>
                <c:pt idx="17">
                  <c:v>0.2628</c:v>
                </c:pt>
                <c:pt idx="18">
                  <c:v>0.2628</c:v>
                </c:pt>
                <c:pt idx="19">
                  <c:v>0.2957</c:v>
                </c:pt>
                <c:pt idx="20">
                  <c:v>0.2957</c:v>
                </c:pt>
                <c:pt idx="21">
                  <c:v>0.328500000000002</c:v>
                </c:pt>
                <c:pt idx="22">
                  <c:v>0.328500000000002</c:v>
                </c:pt>
                <c:pt idx="23">
                  <c:v>0.394300000000003</c:v>
                </c:pt>
                <c:pt idx="24">
                  <c:v>0.394300000000003</c:v>
                </c:pt>
                <c:pt idx="25">
                  <c:v>0.4271</c:v>
                </c:pt>
                <c:pt idx="26">
                  <c:v>0.4271</c:v>
                </c:pt>
                <c:pt idx="27">
                  <c:v>0.46</c:v>
                </c:pt>
                <c:pt idx="28">
                  <c:v>0.46</c:v>
                </c:pt>
                <c:pt idx="29">
                  <c:v>0.46</c:v>
                </c:pt>
                <c:pt idx="30">
                  <c:v>0.492800000000002</c:v>
                </c:pt>
                <c:pt idx="31">
                  <c:v>0.492800000000002</c:v>
                </c:pt>
                <c:pt idx="32">
                  <c:v>0.5257</c:v>
                </c:pt>
                <c:pt idx="33">
                  <c:v>0.5257</c:v>
                </c:pt>
                <c:pt idx="34">
                  <c:v>0.5257</c:v>
                </c:pt>
                <c:pt idx="35">
                  <c:v>0.5585</c:v>
                </c:pt>
                <c:pt idx="36">
                  <c:v>0.5585</c:v>
                </c:pt>
                <c:pt idx="37">
                  <c:v>0.5914</c:v>
                </c:pt>
                <c:pt idx="38">
                  <c:v>0.5914</c:v>
                </c:pt>
                <c:pt idx="39">
                  <c:v>0.5914</c:v>
                </c:pt>
                <c:pt idx="40">
                  <c:v>0.624200000000001</c:v>
                </c:pt>
                <c:pt idx="41">
                  <c:v>0.624200000000001</c:v>
                </c:pt>
                <c:pt idx="42">
                  <c:v>0.624200000000001</c:v>
                </c:pt>
                <c:pt idx="43">
                  <c:v>0.689900000000001</c:v>
                </c:pt>
                <c:pt idx="44">
                  <c:v>0.689900000000001</c:v>
                </c:pt>
                <c:pt idx="45">
                  <c:v>0.722800000000003</c:v>
                </c:pt>
                <c:pt idx="46">
                  <c:v>0.722800000000003</c:v>
                </c:pt>
                <c:pt idx="47">
                  <c:v>0.755600000000004</c:v>
                </c:pt>
                <c:pt idx="48">
                  <c:v>0.755600000000004</c:v>
                </c:pt>
                <c:pt idx="49">
                  <c:v>0.7885</c:v>
                </c:pt>
                <c:pt idx="50">
                  <c:v>0.7885</c:v>
                </c:pt>
                <c:pt idx="51">
                  <c:v>0.7885</c:v>
                </c:pt>
                <c:pt idx="52">
                  <c:v>0.8214</c:v>
                </c:pt>
                <c:pt idx="53">
                  <c:v>0.854200000000001</c:v>
                </c:pt>
                <c:pt idx="54">
                  <c:v>0.854200000000001</c:v>
                </c:pt>
                <c:pt idx="55">
                  <c:v>0.9199</c:v>
                </c:pt>
                <c:pt idx="56">
                  <c:v>0.9199</c:v>
                </c:pt>
                <c:pt idx="57">
                  <c:v>0.952800000000001</c:v>
                </c:pt>
                <c:pt idx="58">
                  <c:v>0.952800000000001</c:v>
                </c:pt>
                <c:pt idx="59">
                  <c:v>0.9856</c:v>
                </c:pt>
                <c:pt idx="60">
                  <c:v>0.9856</c:v>
                </c:pt>
                <c:pt idx="61">
                  <c:v>1.0</c:v>
                </c:pt>
                <c:pt idx="62">
                  <c:v>1.0185</c:v>
                </c:pt>
                <c:pt idx="63">
                  <c:v>1.0185</c:v>
                </c:pt>
                <c:pt idx="64">
                  <c:v>1.0842</c:v>
                </c:pt>
                <c:pt idx="65">
                  <c:v>1.0842</c:v>
                </c:pt>
                <c:pt idx="66">
                  <c:v>1.0842</c:v>
                </c:pt>
                <c:pt idx="67">
                  <c:v>1.117</c:v>
                </c:pt>
                <c:pt idx="68">
                  <c:v>1.117</c:v>
                </c:pt>
                <c:pt idx="69">
                  <c:v>1.149899999999993</c:v>
                </c:pt>
                <c:pt idx="70">
                  <c:v>1.149899999999993</c:v>
                </c:pt>
                <c:pt idx="71">
                  <c:v>1.149899999999993</c:v>
                </c:pt>
                <c:pt idx="72">
                  <c:v>1.1828</c:v>
                </c:pt>
                <c:pt idx="73">
                  <c:v>1.1828</c:v>
                </c:pt>
                <c:pt idx="74">
                  <c:v>1.1828</c:v>
                </c:pt>
                <c:pt idx="75">
                  <c:v>1.21559999999999</c:v>
                </c:pt>
                <c:pt idx="76">
                  <c:v>1.21559999999999</c:v>
                </c:pt>
                <c:pt idx="77">
                  <c:v>1.248499999999993</c:v>
                </c:pt>
                <c:pt idx="78">
                  <c:v>1.248499999999993</c:v>
                </c:pt>
                <c:pt idx="79">
                  <c:v>1.281299999999993</c:v>
                </c:pt>
                <c:pt idx="80">
                  <c:v>1.281299999999993</c:v>
                </c:pt>
                <c:pt idx="81">
                  <c:v>1.3142</c:v>
                </c:pt>
                <c:pt idx="82">
                  <c:v>1.3142</c:v>
                </c:pt>
                <c:pt idx="83">
                  <c:v>1.347</c:v>
                </c:pt>
                <c:pt idx="84">
                  <c:v>1.347</c:v>
                </c:pt>
                <c:pt idx="85">
                  <c:v>1.412699999999992</c:v>
                </c:pt>
                <c:pt idx="86">
                  <c:v>1.412699999999992</c:v>
                </c:pt>
                <c:pt idx="87">
                  <c:v>1.445599999999989</c:v>
                </c:pt>
                <c:pt idx="88">
                  <c:v>1.478399999999993</c:v>
                </c:pt>
                <c:pt idx="89">
                  <c:v>1.478399999999993</c:v>
                </c:pt>
                <c:pt idx="90">
                  <c:v>1.5441</c:v>
                </c:pt>
                <c:pt idx="91">
                  <c:v>1.5441</c:v>
                </c:pt>
                <c:pt idx="92">
                  <c:v>1.577</c:v>
                </c:pt>
                <c:pt idx="93">
                  <c:v>1.577</c:v>
                </c:pt>
                <c:pt idx="94">
                  <c:v>1.609899999999993</c:v>
                </c:pt>
                <c:pt idx="95">
                  <c:v>1.609899999999993</c:v>
                </c:pt>
                <c:pt idx="96">
                  <c:v>1.6427</c:v>
                </c:pt>
                <c:pt idx="97">
                  <c:v>1.6427</c:v>
                </c:pt>
                <c:pt idx="98">
                  <c:v>1.6756</c:v>
                </c:pt>
                <c:pt idx="99">
                  <c:v>1.708399999999993</c:v>
                </c:pt>
                <c:pt idx="100">
                  <c:v>1.708399999999993</c:v>
                </c:pt>
                <c:pt idx="101">
                  <c:v>1.806999999999993</c:v>
                </c:pt>
                <c:pt idx="102">
                  <c:v>1.806999999999993</c:v>
                </c:pt>
                <c:pt idx="103">
                  <c:v>1.839799999999992</c:v>
                </c:pt>
                <c:pt idx="104">
                  <c:v>1.839799999999992</c:v>
                </c:pt>
                <c:pt idx="105">
                  <c:v>1.8727</c:v>
                </c:pt>
                <c:pt idx="106">
                  <c:v>1.8727</c:v>
                </c:pt>
                <c:pt idx="107">
                  <c:v>1.9055</c:v>
                </c:pt>
                <c:pt idx="108">
                  <c:v>1.9055</c:v>
                </c:pt>
                <c:pt idx="109">
                  <c:v>2.0</c:v>
                </c:pt>
                <c:pt idx="110">
                  <c:v>2.0041</c:v>
                </c:pt>
                <c:pt idx="111">
                  <c:v>2.0041</c:v>
                </c:pt>
                <c:pt idx="112">
                  <c:v>2.036999999999998</c:v>
                </c:pt>
                <c:pt idx="113">
                  <c:v>2.036999999999998</c:v>
                </c:pt>
                <c:pt idx="114">
                  <c:v>2.0698</c:v>
                </c:pt>
                <c:pt idx="115">
                  <c:v>2.0698</c:v>
                </c:pt>
                <c:pt idx="116">
                  <c:v>2.2012</c:v>
                </c:pt>
                <c:pt idx="117">
                  <c:v>2.2012</c:v>
                </c:pt>
                <c:pt idx="118">
                  <c:v>2.2341</c:v>
                </c:pt>
                <c:pt idx="119">
                  <c:v>2.2341</c:v>
                </c:pt>
                <c:pt idx="120">
                  <c:v>2.2669</c:v>
                </c:pt>
                <c:pt idx="121">
                  <c:v>2.2669</c:v>
                </c:pt>
                <c:pt idx="122">
                  <c:v>2.332599999999997</c:v>
                </c:pt>
                <c:pt idx="123">
                  <c:v>2.332599999999997</c:v>
                </c:pt>
                <c:pt idx="124">
                  <c:v>2.365499999999998</c:v>
                </c:pt>
                <c:pt idx="125">
                  <c:v>2.365499999999998</c:v>
                </c:pt>
                <c:pt idx="126">
                  <c:v>2.398399999999999</c:v>
                </c:pt>
                <c:pt idx="127">
                  <c:v>2.398399999999999</c:v>
                </c:pt>
                <c:pt idx="128">
                  <c:v>2.431199999999999</c:v>
                </c:pt>
                <c:pt idx="129">
                  <c:v>2.431199999999999</c:v>
                </c:pt>
                <c:pt idx="130">
                  <c:v>2.431199999999999</c:v>
                </c:pt>
                <c:pt idx="131">
                  <c:v>2.5298</c:v>
                </c:pt>
                <c:pt idx="132">
                  <c:v>2.5298</c:v>
                </c:pt>
                <c:pt idx="133">
                  <c:v>2.6283</c:v>
                </c:pt>
                <c:pt idx="134">
                  <c:v>2.694</c:v>
                </c:pt>
                <c:pt idx="135">
                  <c:v>2.694</c:v>
                </c:pt>
                <c:pt idx="136">
                  <c:v>2.7598</c:v>
                </c:pt>
                <c:pt idx="137">
                  <c:v>2.7598</c:v>
                </c:pt>
                <c:pt idx="138">
                  <c:v>2.825499999999998</c:v>
                </c:pt>
                <c:pt idx="139">
                  <c:v>2.825499999999998</c:v>
                </c:pt>
                <c:pt idx="140">
                  <c:v>2.825499999999998</c:v>
                </c:pt>
                <c:pt idx="141">
                  <c:v>2.891199999999999</c:v>
                </c:pt>
                <c:pt idx="142">
                  <c:v>2.891199999999999</c:v>
                </c:pt>
                <c:pt idx="143">
                  <c:v>2.956899999999979</c:v>
                </c:pt>
                <c:pt idx="144">
                  <c:v>2.956899999999979</c:v>
                </c:pt>
                <c:pt idx="145">
                  <c:v>3.0</c:v>
                </c:pt>
                <c:pt idx="146">
                  <c:v>3.0226</c:v>
                </c:pt>
                <c:pt idx="147">
                  <c:v>3.0226</c:v>
                </c:pt>
                <c:pt idx="148">
                  <c:v>3.1211</c:v>
                </c:pt>
                <c:pt idx="149">
                  <c:v>3.1211</c:v>
                </c:pt>
                <c:pt idx="150">
                  <c:v>3.2526</c:v>
                </c:pt>
                <c:pt idx="151">
                  <c:v>3.2526</c:v>
                </c:pt>
                <c:pt idx="152">
                  <c:v>3.318299999999997</c:v>
                </c:pt>
                <c:pt idx="153">
                  <c:v>3.318299999999997</c:v>
                </c:pt>
                <c:pt idx="154">
                  <c:v>3.384</c:v>
                </c:pt>
                <c:pt idx="155">
                  <c:v>3.384</c:v>
                </c:pt>
                <c:pt idx="156">
                  <c:v>3.416799999999997</c:v>
                </c:pt>
                <c:pt idx="157">
                  <c:v>3.416799999999997</c:v>
                </c:pt>
                <c:pt idx="158">
                  <c:v>3.482499999999998</c:v>
                </c:pt>
                <c:pt idx="159">
                  <c:v>3.482499999999998</c:v>
                </c:pt>
                <c:pt idx="160">
                  <c:v>3.5811</c:v>
                </c:pt>
                <c:pt idx="161">
                  <c:v>3.5811</c:v>
                </c:pt>
                <c:pt idx="162">
                  <c:v>3.614</c:v>
                </c:pt>
                <c:pt idx="163">
                  <c:v>3.614</c:v>
                </c:pt>
                <c:pt idx="164">
                  <c:v>3.6468</c:v>
                </c:pt>
                <c:pt idx="165">
                  <c:v>3.6468</c:v>
                </c:pt>
                <c:pt idx="166">
                  <c:v>3.712499999999998</c:v>
                </c:pt>
                <c:pt idx="167">
                  <c:v>4.0</c:v>
                </c:pt>
                <c:pt idx="168">
                  <c:v>4.0082</c:v>
                </c:pt>
                <c:pt idx="169">
                  <c:v>4.0082</c:v>
                </c:pt>
                <c:pt idx="170">
                  <c:v>4.0739</c:v>
                </c:pt>
                <c:pt idx="171">
                  <c:v>4.0739</c:v>
                </c:pt>
                <c:pt idx="172">
                  <c:v>4.1068</c:v>
                </c:pt>
                <c:pt idx="173">
                  <c:v>4.1068</c:v>
                </c:pt>
                <c:pt idx="174">
                  <c:v>4.172499999999999</c:v>
                </c:pt>
                <c:pt idx="175">
                  <c:v>4.172499999999999</c:v>
                </c:pt>
                <c:pt idx="176">
                  <c:v>4.4025</c:v>
                </c:pt>
                <c:pt idx="177">
                  <c:v>4.501</c:v>
                </c:pt>
                <c:pt idx="178">
                  <c:v>4.501</c:v>
                </c:pt>
                <c:pt idx="179">
                  <c:v>4.5667</c:v>
                </c:pt>
                <c:pt idx="180">
                  <c:v>4.5667</c:v>
                </c:pt>
                <c:pt idx="181">
                  <c:v>4.5996</c:v>
                </c:pt>
                <c:pt idx="182">
                  <c:v>4.5996</c:v>
                </c:pt>
                <c:pt idx="183">
                  <c:v>4.698199999999994</c:v>
                </c:pt>
                <c:pt idx="184">
                  <c:v>4.698199999999994</c:v>
                </c:pt>
                <c:pt idx="185">
                  <c:v>4.698199999999994</c:v>
                </c:pt>
                <c:pt idx="186">
                  <c:v>4.7967</c:v>
                </c:pt>
                <c:pt idx="187">
                  <c:v>4.7967</c:v>
                </c:pt>
                <c:pt idx="188">
                  <c:v>5.0</c:v>
                </c:pt>
                <c:pt idx="189">
                  <c:v>5.0267</c:v>
                </c:pt>
                <c:pt idx="190">
                  <c:v>5.0267</c:v>
                </c:pt>
                <c:pt idx="191">
                  <c:v>5.2567</c:v>
                </c:pt>
                <c:pt idx="192">
                  <c:v>5.2567</c:v>
                </c:pt>
                <c:pt idx="193">
                  <c:v>5.2895</c:v>
                </c:pt>
                <c:pt idx="194">
                  <c:v>5.2895</c:v>
                </c:pt>
                <c:pt idx="195">
                  <c:v>5.4538</c:v>
                </c:pt>
                <c:pt idx="196">
                  <c:v>5.4538</c:v>
                </c:pt>
                <c:pt idx="197">
                  <c:v>5.7495</c:v>
                </c:pt>
                <c:pt idx="198">
                  <c:v>5.979500000000003</c:v>
                </c:pt>
                <c:pt idx="199">
                  <c:v>5.979500000000003</c:v>
                </c:pt>
                <c:pt idx="200">
                  <c:v>6.0</c:v>
                </c:pt>
                <c:pt idx="201">
                  <c:v>6.078</c:v>
                </c:pt>
                <c:pt idx="202">
                  <c:v>6.078</c:v>
                </c:pt>
                <c:pt idx="203">
                  <c:v>6.110899999999996</c:v>
                </c:pt>
                <c:pt idx="204">
                  <c:v>6.110899999999996</c:v>
                </c:pt>
                <c:pt idx="205">
                  <c:v>6.1437</c:v>
                </c:pt>
                <c:pt idx="206">
                  <c:v>6.1437</c:v>
                </c:pt>
                <c:pt idx="207">
                  <c:v>6.1766</c:v>
                </c:pt>
                <c:pt idx="208">
                  <c:v>6.2423</c:v>
                </c:pt>
                <c:pt idx="209">
                  <c:v>6.2423</c:v>
                </c:pt>
                <c:pt idx="210">
                  <c:v>6.2423</c:v>
                </c:pt>
                <c:pt idx="211">
                  <c:v>6.307999999999994</c:v>
                </c:pt>
                <c:pt idx="212">
                  <c:v>6.307999999999994</c:v>
                </c:pt>
                <c:pt idx="213">
                  <c:v>6.406600000000013</c:v>
                </c:pt>
                <c:pt idx="214">
                  <c:v>6.406600000000013</c:v>
                </c:pt>
                <c:pt idx="215">
                  <c:v>6.439400000000012</c:v>
                </c:pt>
                <c:pt idx="216">
                  <c:v>6.439400000000012</c:v>
                </c:pt>
                <c:pt idx="217">
                  <c:v>6.5708</c:v>
                </c:pt>
                <c:pt idx="218">
                  <c:v>6.5708</c:v>
                </c:pt>
                <c:pt idx="219">
                  <c:v>6.669399999999999</c:v>
                </c:pt>
                <c:pt idx="220">
                  <c:v>6.669399999999999</c:v>
                </c:pt>
                <c:pt idx="221">
                  <c:v>6.9322</c:v>
                </c:pt>
                <c:pt idx="222">
                  <c:v>6.9322</c:v>
                </c:pt>
                <c:pt idx="223">
                  <c:v>7.0</c:v>
                </c:pt>
                <c:pt idx="224">
                  <c:v>7.0308</c:v>
                </c:pt>
                <c:pt idx="225">
                  <c:v>7.0308</c:v>
                </c:pt>
                <c:pt idx="226">
                  <c:v>7.0637</c:v>
                </c:pt>
                <c:pt idx="227">
                  <c:v>7.0637</c:v>
                </c:pt>
                <c:pt idx="228">
                  <c:v>7.162199999999975</c:v>
                </c:pt>
                <c:pt idx="229">
                  <c:v>7.162199999999975</c:v>
                </c:pt>
                <c:pt idx="230">
                  <c:v>7.622199999999974</c:v>
                </c:pt>
                <c:pt idx="231">
                  <c:v>7.622199999999974</c:v>
                </c:pt>
                <c:pt idx="232">
                  <c:v>7.687899999999995</c:v>
                </c:pt>
                <c:pt idx="233">
                  <c:v>7.687899999999995</c:v>
                </c:pt>
                <c:pt idx="234">
                  <c:v>7.7536</c:v>
                </c:pt>
                <c:pt idx="235">
                  <c:v>7.7536</c:v>
                </c:pt>
                <c:pt idx="236">
                  <c:v>7.8193</c:v>
                </c:pt>
                <c:pt idx="237">
                  <c:v>7.884999999999994</c:v>
                </c:pt>
                <c:pt idx="238">
                  <c:v>7.884999999999994</c:v>
                </c:pt>
                <c:pt idx="239">
                  <c:v>8.0</c:v>
                </c:pt>
                <c:pt idx="240">
                  <c:v>8.0821</c:v>
                </c:pt>
                <c:pt idx="241">
                  <c:v>8.0821</c:v>
                </c:pt>
                <c:pt idx="242">
                  <c:v>8.115</c:v>
                </c:pt>
                <c:pt idx="243">
                  <c:v>8.115</c:v>
                </c:pt>
                <c:pt idx="244">
                  <c:v>8.312100000000002</c:v>
                </c:pt>
                <c:pt idx="245">
                  <c:v>8.312100000000002</c:v>
                </c:pt>
                <c:pt idx="246">
                  <c:v>8.4107</c:v>
                </c:pt>
                <c:pt idx="247">
                  <c:v>8.4107</c:v>
                </c:pt>
                <c:pt idx="248">
                  <c:v>8.476400000000024</c:v>
                </c:pt>
                <c:pt idx="249">
                  <c:v>8.476400000000024</c:v>
                </c:pt>
                <c:pt idx="250">
                  <c:v>8.7064</c:v>
                </c:pt>
                <c:pt idx="251">
                  <c:v>8.7064</c:v>
                </c:pt>
                <c:pt idx="252">
                  <c:v>8.837800000000001</c:v>
                </c:pt>
                <c:pt idx="253">
                  <c:v>8.837800000000001</c:v>
                </c:pt>
                <c:pt idx="254">
                  <c:v>9.0</c:v>
                </c:pt>
                <c:pt idx="255">
                  <c:v>9.133500000000001</c:v>
                </c:pt>
                <c:pt idx="256">
                  <c:v>9.133500000000001</c:v>
                </c:pt>
                <c:pt idx="257">
                  <c:v>9.36340000000007</c:v>
                </c:pt>
                <c:pt idx="258">
                  <c:v>9.36340000000007</c:v>
                </c:pt>
                <c:pt idx="259">
                  <c:v>9.462000000000006</c:v>
                </c:pt>
                <c:pt idx="260">
                  <c:v>9.462000000000006</c:v>
                </c:pt>
                <c:pt idx="261">
                  <c:v>9.5934</c:v>
                </c:pt>
                <c:pt idx="262">
                  <c:v>9.5934</c:v>
                </c:pt>
                <c:pt idx="263">
                  <c:v>9.856300000000002</c:v>
                </c:pt>
                <c:pt idx="264">
                  <c:v>9.856300000000002</c:v>
                </c:pt>
                <c:pt idx="265">
                  <c:v>9.889100000000002</c:v>
                </c:pt>
                <c:pt idx="266">
                  <c:v>9.889100000000002</c:v>
                </c:pt>
                <c:pt idx="267">
                  <c:v>10.0</c:v>
                </c:pt>
                <c:pt idx="268">
                  <c:v>10.1191</c:v>
                </c:pt>
                <c:pt idx="269">
                  <c:v>10.1191</c:v>
                </c:pt>
                <c:pt idx="270">
                  <c:v>10.15200000000001</c:v>
                </c:pt>
                <c:pt idx="271">
                  <c:v>10.15200000000001</c:v>
                </c:pt>
                <c:pt idx="272">
                  <c:v>10.1848</c:v>
                </c:pt>
                <c:pt idx="273">
                  <c:v>10.1848</c:v>
                </c:pt>
                <c:pt idx="274">
                  <c:v>10.7105</c:v>
                </c:pt>
                <c:pt idx="275">
                  <c:v>10.7105</c:v>
                </c:pt>
                <c:pt idx="276">
                  <c:v>10.8419</c:v>
                </c:pt>
                <c:pt idx="277">
                  <c:v>10.8419</c:v>
                </c:pt>
                <c:pt idx="278">
                  <c:v>11.0</c:v>
                </c:pt>
                <c:pt idx="279">
                  <c:v>11.3018</c:v>
                </c:pt>
                <c:pt idx="280">
                  <c:v>11.3018</c:v>
                </c:pt>
                <c:pt idx="281">
                  <c:v>11.36760000000002</c:v>
                </c:pt>
                <c:pt idx="282">
                  <c:v>11.36760000000002</c:v>
                </c:pt>
                <c:pt idx="283">
                  <c:v>11.4661</c:v>
                </c:pt>
                <c:pt idx="284">
                  <c:v>11.4661</c:v>
                </c:pt>
                <c:pt idx="285">
                  <c:v>11.729</c:v>
                </c:pt>
                <c:pt idx="286">
                  <c:v>11.729</c:v>
                </c:pt>
                <c:pt idx="287">
                  <c:v>11.8932</c:v>
                </c:pt>
                <c:pt idx="288">
                  <c:v>11.8932</c:v>
                </c:pt>
                <c:pt idx="289">
                  <c:v>12.0</c:v>
                </c:pt>
                <c:pt idx="290">
                  <c:v>12.2218</c:v>
                </c:pt>
                <c:pt idx="291">
                  <c:v>12.2546</c:v>
                </c:pt>
                <c:pt idx="292">
                  <c:v>12.2546</c:v>
                </c:pt>
                <c:pt idx="293">
                  <c:v>12.35320000000001</c:v>
                </c:pt>
                <c:pt idx="294">
                  <c:v>12.35320000000001</c:v>
                </c:pt>
                <c:pt idx="295">
                  <c:v>12.38600000000001</c:v>
                </c:pt>
                <c:pt idx="296">
                  <c:v>12.38600000000001</c:v>
                </c:pt>
                <c:pt idx="297">
                  <c:v>12.4846</c:v>
                </c:pt>
                <c:pt idx="298">
                  <c:v>12.4846</c:v>
                </c:pt>
                <c:pt idx="299">
                  <c:v>12.846</c:v>
                </c:pt>
                <c:pt idx="300">
                  <c:v>12.846</c:v>
                </c:pt>
                <c:pt idx="301">
                  <c:v>13.0</c:v>
                </c:pt>
                <c:pt idx="302">
                  <c:v>13.1088</c:v>
                </c:pt>
                <c:pt idx="303">
                  <c:v>13.1088</c:v>
                </c:pt>
                <c:pt idx="304">
                  <c:v>13.2402</c:v>
                </c:pt>
                <c:pt idx="305">
                  <c:v>13.2402</c:v>
                </c:pt>
                <c:pt idx="306">
                  <c:v>13.306</c:v>
                </c:pt>
                <c:pt idx="307">
                  <c:v>13.306</c:v>
                </c:pt>
                <c:pt idx="308">
                  <c:v>13.4045</c:v>
                </c:pt>
                <c:pt idx="309">
                  <c:v>13.7659</c:v>
                </c:pt>
                <c:pt idx="310">
                  <c:v>13.7659</c:v>
                </c:pt>
                <c:pt idx="311">
                  <c:v>13.86450000000002</c:v>
                </c:pt>
                <c:pt idx="312">
                  <c:v>13.86450000000002</c:v>
                </c:pt>
                <c:pt idx="313">
                  <c:v>13.8973</c:v>
                </c:pt>
                <c:pt idx="314">
                  <c:v>14.0</c:v>
                </c:pt>
                <c:pt idx="315">
                  <c:v>14.0945</c:v>
                </c:pt>
                <c:pt idx="316">
                  <c:v>14.193</c:v>
                </c:pt>
                <c:pt idx="317">
                  <c:v>14.193</c:v>
                </c:pt>
                <c:pt idx="318">
                  <c:v>14.5216</c:v>
                </c:pt>
                <c:pt idx="319">
                  <c:v>14.7515</c:v>
                </c:pt>
                <c:pt idx="320">
                  <c:v>14.7515</c:v>
                </c:pt>
                <c:pt idx="321">
                  <c:v>14.883</c:v>
                </c:pt>
                <c:pt idx="322">
                  <c:v>14.883</c:v>
                </c:pt>
                <c:pt idx="323">
                  <c:v>14.9487</c:v>
                </c:pt>
                <c:pt idx="324">
                  <c:v>14.9487</c:v>
                </c:pt>
                <c:pt idx="325">
                  <c:v>15.0</c:v>
                </c:pt>
                <c:pt idx="326">
                  <c:v>15.0801</c:v>
                </c:pt>
                <c:pt idx="327">
                  <c:v>15.0801</c:v>
                </c:pt>
                <c:pt idx="328">
                  <c:v>15.1458</c:v>
                </c:pt>
                <c:pt idx="329">
                  <c:v>15.1458</c:v>
                </c:pt>
                <c:pt idx="330">
                  <c:v>15.6057</c:v>
                </c:pt>
                <c:pt idx="331">
                  <c:v>15.6057</c:v>
                </c:pt>
                <c:pt idx="332">
                  <c:v>16.0</c:v>
                </c:pt>
                <c:pt idx="333">
                  <c:v>16.3614</c:v>
                </c:pt>
                <c:pt idx="334">
                  <c:v>16.3614</c:v>
                </c:pt>
                <c:pt idx="335">
                  <c:v>16.45999999999999</c:v>
                </c:pt>
                <c:pt idx="336">
                  <c:v>16.45999999999999</c:v>
                </c:pt>
                <c:pt idx="337">
                  <c:v>16.52569999999982</c:v>
                </c:pt>
                <c:pt idx="338">
                  <c:v>16.52569999999982</c:v>
                </c:pt>
                <c:pt idx="339">
                  <c:v>16.5914</c:v>
                </c:pt>
                <c:pt idx="340">
                  <c:v>16.5914</c:v>
                </c:pt>
                <c:pt idx="341">
                  <c:v>16.62419999999999</c:v>
                </c:pt>
                <c:pt idx="342">
                  <c:v>16.62419999999999</c:v>
                </c:pt>
                <c:pt idx="343">
                  <c:v>16.75559999999987</c:v>
                </c:pt>
                <c:pt idx="344">
                  <c:v>16.75559999999987</c:v>
                </c:pt>
                <c:pt idx="345">
                  <c:v>16.78849999999978</c:v>
                </c:pt>
                <c:pt idx="346">
                  <c:v>16.78849999999978</c:v>
                </c:pt>
                <c:pt idx="347">
                  <c:v>17.0</c:v>
                </c:pt>
                <c:pt idx="348">
                  <c:v>17.57700000000001</c:v>
                </c:pt>
                <c:pt idx="349">
                  <c:v>17.57700000000001</c:v>
                </c:pt>
                <c:pt idx="350">
                  <c:v>17.807</c:v>
                </c:pt>
                <c:pt idx="351">
                  <c:v>17.807</c:v>
                </c:pt>
                <c:pt idx="352">
                  <c:v>18.0</c:v>
                </c:pt>
                <c:pt idx="353">
                  <c:v>18.1355</c:v>
                </c:pt>
                <c:pt idx="354">
                  <c:v>18.1355</c:v>
                </c:pt>
                <c:pt idx="355">
                  <c:v>18.23410000000001</c:v>
                </c:pt>
                <c:pt idx="356">
                  <c:v>18.23410000000001</c:v>
                </c:pt>
                <c:pt idx="357">
                  <c:v>18.7269</c:v>
                </c:pt>
                <c:pt idx="358">
                  <c:v>18.7269</c:v>
                </c:pt>
                <c:pt idx="359">
                  <c:v>19.0</c:v>
                </c:pt>
                <c:pt idx="360">
                  <c:v>19.05539999999989</c:v>
                </c:pt>
                <c:pt idx="361">
                  <c:v>19.05539999999989</c:v>
                </c:pt>
                <c:pt idx="362">
                  <c:v>19.2197</c:v>
                </c:pt>
                <c:pt idx="363">
                  <c:v>19.2197</c:v>
                </c:pt>
                <c:pt idx="364">
                  <c:v>19.3511</c:v>
                </c:pt>
                <c:pt idx="365">
                  <c:v>19.3511</c:v>
                </c:pt>
                <c:pt idx="366">
                  <c:v>19.48249999999975</c:v>
                </c:pt>
                <c:pt idx="367">
                  <c:v>19.48249999999975</c:v>
                </c:pt>
                <c:pt idx="368">
                  <c:v>19.61400000000012</c:v>
                </c:pt>
                <c:pt idx="369">
                  <c:v>19.61400000000012</c:v>
                </c:pt>
                <c:pt idx="370">
                  <c:v>19.97539999999982</c:v>
                </c:pt>
                <c:pt idx="371">
                  <c:v>19.97539999999982</c:v>
                </c:pt>
                <c:pt idx="372">
                  <c:v>20.0</c:v>
                </c:pt>
                <c:pt idx="373">
                  <c:v>20.17249999999999</c:v>
                </c:pt>
                <c:pt idx="374">
                  <c:v>20.17249999999999</c:v>
                </c:pt>
                <c:pt idx="375">
                  <c:v>20.23819999999989</c:v>
                </c:pt>
                <c:pt idx="376">
                  <c:v>20.23819999999989</c:v>
                </c:pt>
                <c:pt idx="377">
                  <c:v>20.271</c:v>
                </c:pt>
                <c:pt idx="378">
                  <c:v>20.271</c:v>
                </c:pt>
                <c:pt idx="379">
                  <c:v>20.46819999999978</c:v>
                </c:pt>
                <c:pt idx="380">
                  <c:v>20.46819999999978</c:v>
                </c:pt>
                <c:pt idx="381">
                  <c:v>20.7639</c:v>
                </c:pt>
                <c:pt idx="382">
                  <c:v>20.7639</c:v>
                </c:pt>
                <c:pt idx="383">
                  <c:v>21.0</c:v>
                </c:pt>
                <c:pt idx="384">
                  <c:v>21.48669999999978</c:v>
                </c:pt>
                <c:pt idx="385">
                  <c:v>21.48669999999978</c:v>
                </c:pt>
                <c:pt idx="386">
                  <c:v>22.0</c:v>
                </c:pt>
                <c:pt idx="387">
                  <c:v>22.1766</c:v>
                </c:pt>
                <c:pt idx="388">
                  <c:v>22.1766</c:v>
                </c:pt>
                <c:pt idx="389">
                  <c:v>22.24229999999982</c:v>
                </c:pt>
                <c:pt idx="390">
                  <c:v>22.24229999999982</c:v>
                </c:pt>
                <c:pt idx="391">
                  <c:v>22.6037</c:v>
                </c:pt>
                <c:pt idx="392">
                  <c:v>22.6037</c:v>
                </c:pt>
                <c:pt idx="393">
                  <c:v>22.6694</c:v>
                </c:pt>
                <c:pt idx="394">
                  <c:v>22.6694</c:v>
                </c:pt>
                <c:pt idx="395">
                  <c:v>22.76799999999999</c:v>
                </c:pt>
                <c:pt idx="396">
                  <c:v>22.80079999999989</c:v>
                </c:pt>
                <c:pt idx="397">
                  <c:v>22.96509999999979</c:v>
                </c:pt>
                <c:pt idx="398">
                  <c:v>22.96509999999979</c:v>
                </c:pt>
                <c:pt idx="399">
                  <c:v>23.0</c:v>
                </c:pt>
                <c:pt idx="400">
                  <c:v>23.03079999999999</c:v>
                </c:pt>
                <c:pt idx="401">
                  <c:v>23.03079999999999</c:v>
                </c:pt>
                <c:pt idx="402">
                  <c:v>23.09649999999989</c:v>
                </c:pt>
                <c:pt idx="403">
                  <c:v>23.09649999999989</c:v>
                </c:pt>
                <c:pt idx="404">
                  <c:v>23.1294</c:v>
                </c:pt>
                <c:pt idx="405">
                  <c:v>23.3593</c:v>
                </c:pt>
                <c:pt idx="406">
                  <c:v>23.4579</c:v>
                </c:pt>
                <c:pt idx="407">
                  <c:v>23.52359999999987</c:v>
                </c:pt>
                <c:pt idx="408">
                  <c:v>23.6879</c:v>
                </c:pt>
                <c:pt idx="409">
                  <c:v>23.6879</c:v>
                </c:pt>
                <c:pt idx="410">
                  <c:v>23.6879</c:v>
                </c:pt>
                <c:pt idx="411">
                  <c:v>23.72069999999986</c:v>
                </c:pt>
                <c:pt idx="412">
                  <c:v>23.78639999999982</c:v>
                </c:pt>
                <c:pt idx="413">
                  <c:v>23.81929999999999</c:v>
                </c:pt>
                <c:pt idx="414">
                  <c:v>23.81929999999999</c:v>
                </c:pt>
                <c:pt idx="415">
                  <c:v>24.0</c:v>
                </c:pt>
                <c:pt idx="416">
                  <c:v>24.0164</c:v>
                </c:pt>
                <c:pt idx="417">
                  <c:v>24.0164</c:v>
                </c:pt>
                <c:pt idx="418">
                  <c:v>24.04929999999989</c:v>
                </c:pt>
                <c:pt idx="419">
                  <c:v>24.08209999999983</c:v>
                </c:pt>
                <c:pt idx="420">
                  <c:v>24.115</c:v>
                </c:pt>
                <c:pt idx="421">
                  <c:v>24.2136</c:v>
                </c:pt>
                <c:pt idx="422">
                  <c:v>24.2136</c:v>
                </c:pt>
                <c:pt idx="423">
                  <c:v>24.2136</c:v>
                </c:pt>
                <c:pt idx="424">
                  <c:v>24.27929999999998</c:v>
                </c:pt>
                <c:pt idx="425">
                  <c:v>24.3121</c:v>
                </c:pt>
                <c:pt idx="426">
                  <c:v>24.37780000000012</c:v>
                </c:pt>
                <c:pt idx="427">
                  <c:v>24.4764</c:v>
                </c:pt>
                <c:pt idx="428">
                  <c:v>24.5092</c:v>
                </c:pt>
                <c:pt idx="429">
                  <c:v>24.5092</c:v>
                </c:pt>
                <c:pt idx="430">
                  <c:v>24.57490000000003</c:v>
                </c:pt>
                <c:pt idx="431">
                  <c:v>24.60780000000013</c:v>
                </c:pt>
                <c:pt idx="432">
                  <c:v>24.96919999999986</c:v>
                </c:pt>
                <c:pt idx="433">
                  <c:v>25.0</c:v>
                </c:pt>
                <c:pt idx="434">
                  <c:v>25.00209999999988</c:v>
                </c:pt>
                <c:pt idx="435">
                  <c:v>25.00209999999988</c:v>
                </c:pt>
                <c:pt idx="436">
                  <c:v>25.03490000000012</c:v>
                </c:pt>
                <c:pt idx="437">
                  <c:v>25.06779999999987</c:v>
                </c:pt>
                <c:pt idx="438">
                  <c:v>25.13350000000001</c:v>
                </c:pt>
                <c:pt idx="439">
                  <c:v>25.1663</c:v>
                </c:pt>
                <c:pt idx="440">
                  <c:v>25.1992</c:v>
                </c:pt>
                <c:pt idx="441">
                  <c:v>25.2649</c:v>
                </c:pt>
                <c:pt idx="442">
                  <c:v>25.2649</c:v>
                </c:pt>
                <c:pt idx="443">
                  <c:v>25.29769999999989</c:v>
                </c:pt>
                <c:pt idx="444">
                  <c:v>25.3306</c:v>
                </c:pt>
                <c:pt idx="445">
                  <c:v>25.3963</c:v>
                </c:pt>
                <c:pt idx="446">
                  <c:v>25.46199999999999</c:v>
                </c:pt>
                <c:pt idx="447">
                  <c:v>25.59339999999989</c:v>
                </c:pt>
                <c:pt idx="448">
                  <c:v>25.59339999999989</c:v>
                </c:pt>
                <c:pt idx="449">
                  <c:v>25.6591</c:v>
                </c:pt>
                <c:pt idx="450">
                  <c:v>25.82339999999999</c:v>
                </c:pt>
                <c:pt idx="451">
                  <c:v>25.8563</c:v>
                </c:pt>
                <c:pt idx="452">
                  <c:v>26.0</c:v>
                </c:pt>
                <c:pt idx="453">
                  <c:v>26.2177</c:v>
                </c:pt>
                <c:pt idx="454">
                  <c:v>26.3491</c:v>
                </c:pt>
                <c:pt idx="455">
                  <c:v>26.5133</c:v>
                </c:pt>
                <c:pt idx="456">
                  <c:v>26.5133</c:v>
                </c:pt>
                <c:pt idx="457">
                  <c:v>26.5791</c:v>
                </c:pt>
                <c:pt idx="458">
                  <c:v>26.5791</c:v>
                </c:pt>
                <c:pt idx="459">
                  <c:v>26.67760000000001</c:v>
                </c:pt>
                <c:pt idx="460">
                  <c:v>26.67760000000001</c:v>
                </c:pt>
                <c:pt idx="461">
                  <c:v>26.77619999999999</c:v>
                </c:pt>
                <c:pt idx="462">
                  <c:v>26.77619999999999</c:v>
                </c:pt>
                <c:pt idx="463">
                  <c:v>26.809</c:v>
                </c:pt>
                <c:pt idx="464">
                  <c:v>26.8419</c:v>
                </c:pt>
                <c:pt idx="465">
                  <c:v>26.8419</c:v>
                </c:pt>
                <c:pt idx="466">
                  <c:v>26.90759999999988</c:v>
                </c:pt>
                <c:pt idx="467">
                  <c:v>26.94049999999982</c:v>
                </c:pt>
                <c:pt idx="468">
                  <c:v>27.0</c:v>
                </c:pt>
                <c:pt idx="469">
                  <c:v>27.1376</c:v>
                </c:pt>
                <c:pt idx="470">
                  <c:v>27.1376</c:v>
                </c:pt>
                <c:pt idx="471">
                  <c:v>27.33470000000001</c:v>
                </c:pt>
                <c:pt idx="472">
                  <c:v>27.33470000000001</c:v>
                </c:pt>
                <c:pt idx="473">
                  <c:v>27.79469999999989</c:v>
                </c:pt>
                <c:pt idx="474">
                  <c:v>27.79469999999989</c:v>
                </c:pt>
                <c:pt idx="475">
                  <c:v>28.0</c:v>
                </c:pt>
                <c:pt idx="476">
                  <c:v>28.28749999999987</c:v>
                </c:pt>
                <c:pt idx="477">
                  <c:v>28.38599999999998</c:v>
                </c:pt>
                <c:pt idx="478">
                  <c:v>28.38599999999998</c:v>
                </c:pt>
                <c:pt idx="479">
                  <c:v>28.48459999999982</c:v>
                </c:pt>
                <c:pt idx="480">
                  <c:v>28.5503</c:v>
                </c:pt>
                <c:pt idx="481">
                  <c:v>28.5503</c:v>
                </c:pt>
                <c:pt idx="482">
                  <c:v>28.7146</c:v>
                </c:pt>
                <c:pt idx="483">
                  <c:v>28.7146</c:v>
                </c:pt>
                <c:pt idx="484">
                  <c:v>28.7146</c:v>
                </c:pt>
                <c:pt idx="485">
                  <c:v>28.846</c:v>
                </c:pt>
                <c:pt idx="486">
                  <c:v>28.846</c:v>
                </c:pt>
                <c:pt idx="487">
                  <c:v>28.87890000000001</c:v>
                </c:pt>
                <c:pt idx="488">
                  <c:v>28.87890000000001</c:v>
                </c:pt>
                <c:pt idx="489">
                  <c:v>29.0</c:v>
                </c:pt>
                <c:pt idx="490">
                  <c:v>29.2402</c:v>
                </c:pt>
                <c:pt idx="491">
                  <c:v>29.2402</c:v>
                </c:pt>
                <c:pt idx="492">
                  <c:v>29.33879999999989</c:v>
                </c:pt>
                <c:pt idx="493">
                  <c:v>29.33879999999989</c:v>
                </c:pt>
                <c:pt idx="494">
                  <c:v>29.3717</c:v>
                </c:pt>
                <c:pt idx="495">
                  <c:v>29.3717</c:v>
                </c:pt>
                <c:pt idx="496">
                  <c:v>29.40449999999989</c:v>
                </c:pt>
                <c:pt idx="497">
                  <c:v>29.40449999999989</c:v>
                </c:pt>
                <c:pt idx="498">
                  <c:v>29.93019999999999</c:v>
                </c:pt>
                <c:pt idx="499">
                  <c:v>29.93019999999999</c:v>
                </c:pt>
                <c:pt idx="500">
                  <c:v>30.0</c:v>
                </c:pt>
                <c:pt idx="501">
                  <c:v>30.1602</c:v>
                </c:pt>
                <c:pt idx="502">
                  <c:v>30.1602</c:v>
                </c:pt>
                <c:pt idx="503">
                  <c:v>30.22589999999999</c:v>
                </c:pt>
                <c:pt idx="504">
                  <c:v>30.22589999999999</c:v>
                </c:pt>
                <c:pt idx="505">
                  <c:v>30.25869999999986</c:v>
                </c:pt>
                <c:pt idx="506">
                  <c:v>30.25869999999986</c:v>
                </c:pt>
                <c:pt idx="507">
                  <c:v>30.58729999999989</c:v>
                </c:pt>
                <c:pt idx="508">
                  <c:v>30.58729999999989</c:v>
                </c:pt>
                <c:pt idx="509">
                  <c:v>30.653</c:v>
                </c:pt>
                <c:pt idx="510">
                  <c:v>30.653</c:v>
                </c:pt>
                <c:pt idx="511">
                  <c:v>31.0</c:v>
                </c:pt>
                <c:pt idx="512">
                  <c:v>31.17859999999999</c:v>
                </c:pt>
                <c:pt idx="513">
                  <c:v>31.17859999999999</c:v>
                </c:pt>
                <c:pt idx="514">
                  <c:v>31.2772</c:v>
                </c:pt>
                <c:pt idx="515">
                  <c:v>31.2772</c:v>
                </c:pt>
                <c:pt idx="516">
                  <c:v>31.44149999999987</c:v>
                </c:pt>
                <c:pt idx="517">
                  <c:v>31.44149999999987</c:v>
                </c:pt>
                <c:pt idx="518">
                  <c:v>32.0</c:v>
                </c:pt>
                <c:pt idx="519">
                  <c:v>32.03290000000001</c:v>
                </c:pt>
                <c:pt idx="520">
                  <c:v>32.03290000000001</c:v>
                </c:pt>
                <c:pt idx="521">
                  <c:v>32.13140000000001</c:v>
                </c:pt>
                <c:pt idx="522">
                  <c:v>32.13140000000001</c:v>
                </c:pt>
                <c:pt idx="523">
                  <c:v>32.3614</c:v>
                </c:pt>
                <c:pt idx="524">
                  <c:v>32.3614</c:v>
                </c:pt>
                <c:pt idx="525">
                  <c:v>32.5257000000002</c:v>
                </c:pt>
                <c:pt idx="526">
                  <c:v>32.5257000000002</c:v>
                </c:pt>
                <c:pt idx="527">
                  <c:v>32.5914</c:v>
                </c:pt>
                <c:pt idx="528">
                  <c:v>32.5914</c:v>
                </c:pt>
                <c:pt idx="529">
                  <c:v>32.78850000000001</c:v>
                </c:pt>
                <c:pt idx="530">
                  <c:v>32.78850000000001</c:v>
                </c:pt>
                <c:pt idx="531">
                  <c:v>32.8542</c:v>
                </c:pt>
                <c:pt idx="532">
                  <c:v>32.8542</c:v>
                </c:pt>
                <c:pt idx="533">
                  <c:v>32.9199</c:v>
                </c:pt>
                <c:pt idx="534">
                  <c:v>32.9199</c:v>
                </c:pt>
                <c:pt idx="535">
                  <c:v>33.0</c:v>
                </c:pt>
                <c:pt idx="536">
                  <c:v>33.0513</c:v>
                </c:pt>
                <c:pt idx="537">
                  <c:v>33.0513</c:v>
                </c:pt>
                <c:pt idx="538">
                  <c:v>33.24850000000016</c:v>
                </c:pt>
                <c:pt idx="539">
                  <c:v>33.24850000000016</c:v>
                </c:pt>
                <c:pt idx="540">
                  <c:v>33.3799</c:v>
                </c:pt>
                <c:pt idx="541">
                  <c:v>33.3799</c:v>
                </c:pt>
                <c:pt idx="542">
                  <c:v>33.4784</c:v>
                </c:pt>
                <c:pt idx="543">
                  <c:v>33.6099</c:v>
                </c:pt>
                <c:pt idx="544">
                  <c:v>33.6099</c:v>
                </c:pt>
                <c:pt idx="545">
                  <c:v>34.0</c:v>
                </c:pt>
                <c:pt idx="546">
                  <c:v>34.0041</c:v>
                </c:pt>
                <c:pt idx="547">
                  <c:v>34.0041</c:v>
                </c:pt>
                <c:pt idx="548">
                  <c:v>34.23410000000001</c:v>
                </c:pt>
                <c:pt idx="549">
                  <c:v>34.23410000000001</c:v>
                </c:pt>
                <c:pt idx="550">
                  <c:v>34.33260000000001</c:v>
                </c:pt>
                <c:pt idx="551">
                  <c:v>34.36550000000001</c:v>
                </c:pt>
                <c:pt idx="552">
                  <c:v>34.36550000000001</c:v>
                </c:pt>
                <c:pt idx="553">
                  <c:v>34.49690000000001</c:v>
                </c:pt>
                <c:pt idx="554">
                  <c:v>34.49690000000001</c:v>
                </c:pt>
                <c:pt idx="555">
                  <c:v>34.5298</c:v>
                </c:pt>
                <c:pt idx="556">
                  <c:v>34.5626</c:v>
                </c:pt>
                <c:pt idx="557">
                  <c:v>34.5626</c:v>
                </c:pt>
                <c:pt idx="558">
                  <c:v>34.5626</c:v>
                </c:pt>
                <c:pt idx="559">
                  <c:v>34.59550000000022</c:v>
                </c:pt>
                <c:pt idx="560">
                  <c:v>34.59550000000022</c:v>
                </c:pt>
                <c:pt idx="561">
                  <c:v>34.59550000000022</c:v>
                </c:pt>
                <c:pt idx="562">
                  <c:v>34.6612</c:v>
                </c:pt>
                <c:pt idx="563">
                  <c:v>34.694</c:v>
                </c:pt>
                <c:pt idx="564">
                  <c:v>34.7269000000002</c:v>
                </c:pt>
                <c:pt idx="565">
                  <c:v>34.8583</c:v>
                </c:pt>
                <c:pt idx="566">
                  <c:v>34.92400000000001</c:v>
                </c:pt>
                <c:pt idx="567">
                  <c:v>34.9897</c:v>
                </c:pt>
                <c:pt idx="568">
                  <c:v>35.0</c:v>
                </c:pt>
                <c:pt idx="569">
                  <c:v>35.02260000000001</c:v>
                </c:pt>
                <c:pt idx="570">
                  <c:v>35.154</c:v>
                </c:pt>
                <c:pt idx="571">
                  <c:v>35.1869</c:v>
                </c:pt>
                <c:pt idx="572">
                  <c:v>35.2526</c:v>
                </c:pt>
                <c:pt idx="573">
                  <c:v>35.3183</c:v>
                </c:pt>
                <c:pt idx="574">
                  <c:v>35.4497</c:v>
                </c:pt>
                <c:pt idx="575">
                  <c:v>35.5154</c:v>
                </c:pt>
                <c:pt idx="576">
                  <c:v>35.5811</c:v>
                </c:pt>
                <c:pt idx="577">
                  <c:v>35.5811</c:v>
                </c:pt>
                <c:pt idx="578">
                  <c:v>35.5811</c:v>
                </c:pt>
                <c:pt idx="579">
                  <c:v>35.64680000000001</c:v>
                </c:pt>
                <c:pt idx="580">
                  <c:v>35.67970000000001</c:v>
                </c:pt>
                <c:pt idx="581">
                  <c:v>35.67970000000001</c:v>
                </c:pt>
                <c:pt idx="582">
                  <c:v>35.67970000000001</c:v>
                </c:pt>
                <c:pt idx="583">
                  <c:v>35.71250000000001</c:v>
                </c:pt>
                <c:pt idx="584">
                  <c:v>35.71250000000001</c:v>
                </c:pt>
                <c:pt idx="585">
                  <c:v>35.71250000000001</c:v>
                </c:pt>
                <c:pt idx="586">
                  <c:v>35.74540000000001</c:v>
                </c:pt>
                <c:pt idx="587">
                  <c:v>35.77820000000001</c:v>
                </c:pt>
                <c:pt idx="588">
                  <c:v>35.77820000000001</c:v>
                </c:pt>
                <c:pt idx="589">
                  <c:v>35.8439</c:v>
                </c:pt>
                <c:pt idx="590">
                  <c:v>35.8768</c:v>
                </c:pt>
                <c:pt idx="591">
                  <c:v>35.9425</c:v>
                </c:pt>
                <c:pt idx="592">
                  <c:v>36.0</c:v>
                </c:pt>
                <c:pt idx="593">
                  <c:v>36.0082</c:v>
                </c:pt>
                <c:pt idx="594">
                  <c:v>36.1068</c:v>
                </c:pt>
                <c:pt idx="595">
                  <c:v>36.1396</c:v>
                </c:pt>
                <c:pt idx="596">
                  <c:v>36.17250000000006</c:v>
                </c:pt>
                <c:pt idx="597">
                  <c:v>36.20530000000022</c:v>
                </c:pt>
                <c:pt idx="598">
                  <c:v>36.271</c:v>
                </c:pt>
                <c:pt idx="599">
                  <c:v>36.271</c:v>
                </c:pt>
                <c:pt idx="600">
                  <c:v>36.271</c:v>
                </c:pt>
                <c:pt idx="601">
                  <c:v>36.3039</c:v>
                </c:pt>
                <c:pt idx="602">
                  <c:v>36.3368</c:v>
                </c:pt>
                <c:pt idx="603">
                  <c:v>36.36960000000001</c:v>
                </c:pt>
                <c:pt idx="604">
                  <c:v>36.43530000000001</c:v>
                </c:pt>
                <c:pt idx="605">
                  <c:v>36.4682</c:v>
                </c:pt>
                <c:pt idx="606">
                  <c:v>36.4682</c:v>
                </c:pt>
                <c:pt idx="607">
                  <c:v>36.4682</c:v>
                </c:pt>
                <c:pt idx="608">
                  <c:v>36.5339</c:v>
                </c:pt>
                <c:pt idx="609">
                  <c:v>36.56670000000001</c:v>
                </c:pt>
                <c:pt idx="610">
                  <c:v>36.5996</c:v>
                </c:pt>
                <c:pt idx="611">
                  <c:v>36.63240000000001</c:v>
                </c:pt>
                <c:pt idx="612">
                  <c:v>36.66530000000023</c:v>
                </c:pt>
                <c:pt idx="613">
                  <c:v>36.69820000000016</c:v>
                </c:pt>
                <c:pt idx="614">
                  <c:v>36.69820000000016</c:v>
                </c:pt>
                <c:pt idx="615">
                  <c:v>36.69820000000016</c:v>
                </c:pt>
                <c:pt idx="616">
                  <c:v>36.731</c:v>
                </c:pt>
                <c:pt idx="617">
                  <c:v>36.76390000000011</c:v>
                </c:pt>
                <c:pt idx="618">
                  <c:v>36.79670000000022</c:v>
                </c:pt>
                <c:pt idx="619">
                  <c:v>36.82960000000001</c:v>
                </c:pt>
                <c:pt idx="620">
                  <c:v>36.82960000000001</c:v>
                </c:pt>
                <c:pt idx="621">
                  <c:v>36.82960000000001</c:v>
                </c:pt>
                <c:pt idx="622">
                  <c:v>36.89530000000001</c:v>
                </c:pt>
                <c:pt idx="623">
                  <c:v>36.9281000000002</c:v>
                </c:pt>
                <c:pt idx="624">
                  <c:v>36.96100000000001</c:v>
                </c:pt>
                <c:pt idx="625">
                  <c:v>36.96100000000001</c:v>
                </c:pt>
                <c:pt idx="626">
                  <c:v>36.96100000000001</c:v>
                </c:pt>
                <c:pt idx="627">
                  <c:v>36.9938</c:v>
                </c:pt>
                <c:pt idx="628">
                  <c:v>37.0</c:v>
                </c:pt>
                <c:pt idx="629">
                  <c:v>37.02670000000001</c:v>
                </c:pt>
                <c:pt idx="630">
                  <c:v>37.0595</c:v>
                </c:pt>
                <c:pt idx="631">
                  <c:v>37.09240000000001</c:v>
                </c:pt>
                <c:pt idx="632">
                  <c:v>37.12530000000026</c:v>
                </c:pt>
                <c:pt idx="633">
                  <c:v>37.15810000000001</c:v>
                </c:pt>
                <c:pt idx="634">
                  <c:v>37.15810000000001</c:v>
                </c:pt>
                <c:pt idx="635">
                  <c:v>37.15810000000001</c:v>
                </c:pt>
                <c:pt idx="636">
                  <c:v>37.191</c:v>
                </c:pt>
                <c:pt idx="637">
                  <c:v>37.22380000000001</c:v>
                </c:pt>
                <c:pt idx="638">
                  <c:v>37.22380000000001</c:v>
                </c:pt>
                <c:pt idx="639">
                  <c:v>37.22380000000001</c:v>
                </c:pt>
                <c:pt idx="640">
                  <c:v>37.2567</c:v>
                </c:pt>
                <c:pt idx="641">
                  <c:v>37.2567</c:v>
                </c:pt>
                <c:pt idx="642">
                  <c:v>37.2567</c:v>
                </c:pt>
                <c:pt idx="643">
                  <c:v>37.28950000000001</c:v>
                </c:pt>
                <c:pt idx="644">
                  <c:v>37.3224</c:v>
                </c:pt>
                <c:pt idx="645">
                  <c:v>37.3224</c:v>
                </c:pt>
                <c:pt idx="646">
                  <c:v>37.3224</c:v>
                </c:pt>
                <c:pt idx="647">
                  <c:v>37.3552</c:v>
                </c:pt>
                <c:pt idx="648">
                  <c:v>37.3881</c:v>
                </c:pt>
                <c:pt idx="649">
                  <c:v>37.4209</c:v>
                </c:pt>
                <c:pt idx="650">
                  <c:v>37.4538</c:v>
                </c:pt>
                <c:pt idx="651">
                  <c:v>37.4538</c:v>
                </c:pt>
                <c:pt idx="652">
                  <c:v>37.4538</c:v>
                </c:pt>
                <c:pt idx="653">
                  <c:v>37.4867</c:v>
                </c:pt>
                <c:pt idx="654">
                  <c:v>37.5195</c:v>
                </c:pt>
                <c:pt idx="655">
                  <c:v>37.55240000000001</c:v>
                </c:pt>
                <c:pt idx="656">
                  <c:v>37.74950000000001</c:v>
                </c:pt>
                <c:pt idx="657">
                  <c:v>37.74950000000001</c:v>
                </c:pt>
                <c:pt idx="658">
                  <c:v>37.78230000000006</c:v>
                </c:pt>
                <c:pt idx="659">
                  <c:v>37.848</c:v>
                </c:pt>
                <c:pt idx="660">
                  <c:v>37.9466</c:v>
                </c:pt>
                <c:pt idx="661">
                  <c:v>37.9795</c:v>
                </c:pt>
                <c:pt idx="662">
                  <c:v>37.9795</c:v>
                </c:pt>
                <c:pt idx="663">
                  <c:v>38.0</c:v>
                </c:pt>
                <c:pt idx="664">
                  <c:v>38.0452</c:v>
                </c:pt>
                <c:pt idx="665">
                  <c:v>38.078</c:v>
                </c:pt>
                <c:pt idx="666">
                  <c:v>38.1109</c:v>
                </c:pt>
                <c:pt idx="667">
                  <c:v>38.2423000000002</c:v>
                </c:pt>
                <c:pt idx="668">
                  <c:v>38.27520000000001</c:v>
                </c:pt>
                <c:pt idx="669">
                  <c:v>38.3737</c:v>
                </c:pt>
                <c:pt idx="670">
                  <c:v>38.3737</c:v>
                </c:pt>
                <c:pt idx="671">
                  <c:v>38.4066</c:v>
                </c:pt>
                <c:pt idx="672">
                  <c:v>38.43940000000001</c:v>
                </c:pt>
                <c:pt idx="673">
                  <c:v>38.47230000000001</c:v>
                </c:pt>
                <c:pt idx="674">
                  <c:v>38.6694</c:v>
                </c:pt>
                <c:pt idx="675">
                  <c:v>38.9979</c:v>
                </c:pt>
                <c:pt idx="676">
                  <c:v>38.9979</c:v>
                </c:pt>
                <c:pt idx="677">
                  <c:v>39.0</c:v>
                </c:pt>
                <c:pt idx="678">
                  <c:v>39.09650000000001</c:v>
                </c:pt>
                <c:pt idx="679">
                  <c:v>39.16220000000001</c:v>
                </c:pt>
                <c:pt idx="680">
                  <c:v>39.3265</c:v>
                </c:pt>
                <c:pt idx="681">
                  <c:v>39.3265</c:v>
                </c:pt>
                <c:pt idx="682">
                  <c:v>39.3265</c:v>
                </c:pt>
                <c:pt idx="683">
                  <c:v>39.3593</c:v>
                </c:pt>
                <c:pt idx="684">
                  <c:v>39.4251000000002</c:v>
                </c:pt>
                <c:pt idx="685">
                  <c:v>39.5236</c:v>
                </c:pt>
                <c:pt idx="686">
                  <c:v>39.8522</c:v>
                </c:pt>
                <c:pt idx="687">
                  <c:v>40.0</c:v>
                </c:pt>
                <c:pt idx="688">
                  <c:v>40.0164</c:v>
                </c:pt>
                <c:pt idx="689">
                  <c:v>40.0164</c:v>
                </c:pt>
                <c:pt idx="690">
                  <c:v>40.0164</c:v>
                </c:pt>
                <c:pt idx="691">
                  <c:v>40.0493</c:v>
                </c:pt>
                <c:pt idx="692">
                  <c:v>40.1478</c:v>
                </c:pt>
                <c:pt idx="693">
                  <c:v>40.345</c:v>
                </c:pt>
                <c:pt idx="694">
                  <c:v>40.345</c:v>
                </c:pt>
                <c:pt idx="695">
                  <c:v>40.5749</c:v>
                </c:pt>
                <c:pt idx="696">
                  <c:v>40.73920000000001</c:v>
                </c:pt>
                <c:pt idx="697">
                  <c:v>40.8049</c:v>
                </c:pt>
                <c:pt idx="698">
                  <c:v>41.0</c:v>
                </c:pt>
                <c:pt idx="699">
                  <c:v>41.0349</c:v>
                </c:pt>
                <c:pt idx="700">
                  <c:v>41.19920000000001</c:v>
                </c:pt>
                <c:pt idx="701">
                  <c:v>41.29770000000001</c:v>
                </c:pt>
                <c:pt idx="702">
                  <c:v>42.0</c:v>
                </c:pt>
                <c:pt idx="703">
                  <c:v>42.08620000000001</c:v>
                </c:pt>
                <c:pt idx="704">
                  <c:v>42.08620000000001</c:v>
                </c:pt>
                <c:pt idx="705">
                  <c:v>42.3491</c:v>
                </c:pt>
                <c:pt idx="706">
                  <c:v>42.6119</c:v>
                </c:pt>
                <c:pt idx="707">
                  <c:v>42.67760000000001</c:v>
                </c:pt>
                <c:pt idx="708">
                  <c:v>42.9076</c:v>
                </c:pt>
                <c:pt idx="709">
                  <c:v>42.9076</c:v>
                </c:pt>
                <c:pt idx="710">
                  <c:v>42.9405</c:v>
                </c:pt>
                <c:pt idx="711">
                  <c:v>42.9405</c:v>
                </c:pt>
                <c:pt idx="712">
                  <c:v>43.0</c:v>
                </c:pt>
                <c:pt idx="713">
                  <c:v>43.1704</c:v>
                </c:pt>
                <c:pt idx="714">
                  <c:v>43.2361000000002</c:v>
                </c:pt>
                <c:pt idx="715">
                  <c:v>43.3018</c:v>
                </c:pt>
                <c:pt idx="716">
                  <c:v>43.3347</c:v>
                </c:pt>
                <c:pt idx="717">
                  <c:v>43.4333</c:v>
                </c:pt>
                <c:pt idx="718">
                  <c:v>43.4333</c:v>
                </c:pt>
                <c:pt idx="719">
                  <c:v>43.46610000000001</c:v>
                </c:pt>
                <c:pt idx="720">
                  <c:v>43.7618</c:v>
                </c:pt>
                <c:pt idx="721">
                  <c:v>43.7618</c:v>
                </c:pt>
                <c:pt idx="722">
                  <c:v>43.86040000000001</c:v>
                </c:pt>
                <c:pt idx="723">
                  <c:v>43.86040000000001</c:v>
                </c:pt>
                <c:pt idx="724">
                  <c:v>44.0</c:v>
                </c:pt>
                <c:pt idx="725">
                  <c:v>44.2546</c:v>
                </c:pt>
                <c:pt idx="726">
                  <c:v>44.2546</c:v>
                </c:pt>
                <c:pt idx="727">
                  <c:v>44.4517</c:v>
                </c:pt>
                <c:pt idx="728">
                  <c:v>44.8131</c:v>
                </c:pt>
                <c:pt idx="729">
                  <c:v>44.8131</c:v>
                </c:pt>
                <c:pt idx="730">
                  <c:v>44.9774</c:v>
                </c:pt>
                <c:pt idx="731">
                  <c:v>45.0</c:v>
                </c:pt>
                <c:pt idx="732">
                  <c:v>45.076</c:v>
                </c:pt>
                <c:pt idx="733">
                  <c:v>45.076</c:v>
                </c:pt>
                <c:pt idx="734">
                  <c:v>45.1417</c:v>
                </c:pt>
                <c:pt idx="735">
                  <c:v>45.2074</c:v>
                </c:pt>
                <c:pt idx="736">
                  <c:v>45.27310000000006</c:v>
                </c:pt>
                <c:pt idx="737">
                  <c:v>45.27310000000006</c:v>
                </c:pt>
                <c:pt idx="738">
                  <c:v>45.27310000000006</c:v>
                </c:pt>
                <c:pt idx="739">
                  <c:v>45.5688</c:v>
                </c:pt>
                <c:pt idx="740">
                  <c:v>45.5688</c:v>
                </c:pt>
                <c:pt idx="741">
                  <c:v>45.5688</c:v>
                </c:pt>
                <c:pt idx="742">
                  <c:v>45.6016</c:v>
                </c:pt>
                <c:pt idx="743">
                  <c:v>45.8973</c:v>
                </c:pt>
                <c:pt idx="744">
                  <c:v>46.0</c:v>
                </c:pt>
                <c:pt idx="745">
                  <c:v>46.09450000000001</c:v>
                </c:pt>
                <c:pt idx="746">
                  <c:v>46.3244</c:v>
                </c:pt>
                <c:pt idx="747">
                  <c:v>46.423</c:v>
                </c:pt>
                <c:pt idx="748">
                  <c:v>46.4559</c:v>
                </c:pt>
                <c:pt idx="749">
                  <c:v>46.52160000000001</c:v>
                </c:pt>
                <c:pt idx="750">
                  <c:v>46.5544</c:v>
                </c:pt>
                <c:pt idx="751">
                  <c:v>46.5544</c:v>
                </c:pt>
                <c:pt idx="752">
                  <c:v>46.5873</c:v>
                </c:pt>
                <c:pt idx="753">
                  <c:v>46.71870000000001</c:v>
                </c:pt>
                <c:pt idx="754">
                  <c:v>46.9487</c:v>
                </c:pt>
                <c:pt idx="755">
                  <c:v>46.9815</c:v>
                </c:pt>
                <c:pt idx="756">
                  <c:v>47.0</c:v>
                </c:pt>
                <c:pt idx="757">
                  <c:v>47.0144</c:v>
                </c:pt>
                <c:pt idx="758">
                  <c:v>47.2115</c:v>
                </c:pt>
                <c:pt idx="759">
                  <c:v>47.37580000000001</c:v>
                </c:pt>
                <c:pt idx="760">
                  <c:v>47.4743</c:v>
                </c:pt>
                <c:pt idx="761">
                  <c:v>47.54</c:v>
                </c:pt>
                <c:pt idx="762">
                  <c:v>47.57290000000001</c:v>
                </c:pt>
                <c:pt idx="763">
                  <c:v>47.7372</c:v>
                </c:pt>
                <c:pt idx="764">
                  <c:v>47.8029</c:v>
                </c:pt>
                <c:pt idx="765">
                  <c:v>47.8357</c:v>
                </c:pt>
                <c:pt idx="766">
                  <c:v>47.8686</c:v>
                </c:pt>
                <c:pt idx="767">
                  <c:v>47.9014</c:v>
                </c:pt>
                <c:pt idx="768">
                  <c:v>47.9014</c:v>
                </c:pt>
                <c:pt idx="769">
                  <c:v>47.9343</c:v>
                </c:pt>
                <c:pt idx="770">
                  <c:v>47.9671</c:v>
                </c:pt>
                <c:pt idx="771">
                  <c:v>48.0</c:v>
                </c:pt>
                <c:pt idx="772">
                  <c:v>48.06570000000011</c:v>
                </c:pt>
                <c:pt idx="773">
                  <c:v>48.09860000000001</c:v>
                </c:pt>
                <c:pt idx="774">
                  <c:v>48.16430000000001</c:v>
                </c:pt>
                <c:pt idx="775">
                  <c:v>48.19710000000001</c:v>
                </c:pt>
                <c:pt idx="776">
                  <c:v>48.23000000000001</c:v>
                </c:pt>
                <c:pt idx="777">
                  <c:v>48.26280000000001</c:v>
                </c:pt>
                <c:pt idx="778">
                  <c:v>48.29570000000028</c:v>
                </c:pt>
                <c:pt idx="779">
                  <c:v>48.32850000000001</c:v>
                </c:pt>
                <c:pt idx="780">
                  <c:v>48.46</c:v>
                </c:pt>
                <c:pt idx="781">
                  <c:v>48.7556</c:v>
                </c:pt>
                <c:pt idx="782">
                  <c:v>48.8214</c:v>
                </c:pt>
                <c:pt idx="783">
                  <c:v>48.8542</c:v>
                </c:pt>
                <c:pt idx="784">
                  <c:v>48.9199</c:v>
                </c:pt>
                <c:pt idx="785">
                  <c:v>48.98560000000001</c:v>
                </c:pt>
                <c:pt idx="786">
                  <c:v>49.0</c:v>
                </c:pt>
                <c:pt idx="787">
                  <c:v>49.0842</c:v>
                </c:pt>
                <c:pt idx="788">
                  <c:v>49.1499</c:v>
                </c:pt>
                <c:pt idx="789">
                  <c:v>49.2156</c:v>
                </c:pt>
                <c:pt idx="790">
                  <c:v>49.24850000000016</c:v>
                </c:pt>
                <c:pt idx="791">
                  <c:v>49.3142</c:v>
                </c:pt>
                <c:pt idx="792">
                  <c:v>49.64270000000001</c:v>
                </c:pt>
                <c:pt idx="793">
                  <c:v>49.77410000000001</c:v>
                </c:pt>
                <c:pt idx="794">
                  <c:v>50.0</c:v>
                </c:pt>
                <c:pt idx="795">
                  <c:v>50.29980000000001</c:v>
                </c:pt>
                <c:pt idx="796">
                  <c:v>50.33260000000001</c:v>
                </c:pt>
                <c:pt idx="797">
                  <c:v>51.0</c:v>
                </c:pt>
                <c:pt idx="798">
                  <c:v>51.08830000000001</c:v>
                </c:pt>
                <c:pt idx="799">
                  <c:v>51.2854</c:v>
                </c:pt>
                <c:pt idx="800">
                  <c:v>52.0</c:v>
                </c:pt>
                <c:pt idx="801">
                  <c:v>53.0</c:v>
                </c:pt>
                <c:pt idx="802">
                  <c:v>53.6509</c:v>
                </c:pt>
                <c:pt idx="803">
                  <c:v>54.0</c:v>
                </c:pt>
                <c:pt idx="804">
                  <c:v>55.0</c:v>
                </c:pt>
                <c:pt idx="805">
                  <c:v>55.5565</c:v>
                </c:pt>
                <c:pt idx="806">
                  <c:v>55.7207000000002</c:v>
                </c:pt>
                <c:pt idx="807">
                  <c:v>56.0</c:v>
                </c:pt>
                <c:pt idx="808">
                  <c:v>56.1478</c:v>
                </c:pt>
                <c:pt idx="809">
                  <c:v>57.0</c:v>
                </c:pt>
                <c:pt idx="810">
                  <c:v>57.3306</c:v>
                </c:pt>
                <c:pt idx="811">
                  <c:v>57.7577</c:v>
                </c:pt>
                <c:pt idx="812">
                  <c:v>58.0</c:v>
                </c:pt>
                <c:pt idx="813">
                  <c:v>58.3162</c:v>
                </c:pt>
                <c:pt idx="814">
                  <c:v>58.9405</c:v>
                </c:pt>
                <c:pt idx="815">
                  <c:v>59.0</c:v>
                </c:pt>
                <c:pt idx="816">
                  <c:v>59.8275</c:v>
                </c:pt>
                <c:pt idx="817">
                  <c:v>59.8275</c:v>
                </c:pt>
                <c:pt idx="818">
                  <c:v>60.0</c:v>
                </c:pt>
                <c:pt idx="819">
                  <c:v>61.0</c:v>
                </c:pt>
                <c:pt idx="820">
                  <c:v>61.1417</c:v>
                </c:pt>
                <c:pt idx="821">
                  <c:v>61.6016</c:v>
                </c:pt>
                <c:pt idx="822">
                  <c:v>61.6016</c:v>
                </c:pt>
                <c:pt idx="823">
                  <c:v>62.0</c:v>
                </c:pt>
              </c:numCache>
            </c:numRef>
          </c:xVal>
          <c:yVal>
            <c:numRef>
              <c:f>'PMA KM Data PP (ITT)'!$M$3:$M$1000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0.0029</c:v>
                </c:pt>
                <c:pt idx="5">
                  <c:v>0.0029</c:v>
                </c:pt>
                <c:pt idx="6">
                  <c:v>0.0029</c:v>
                </c:pt>
                <c:pt idx="7">
                  <c:v>0.0029</c:v>
                </c:pt>
                <c:pt idx="8">
                  <c:v>0.0029</c:v>
                </c:pt>
                <c:pt idx="9">
                  <c:v>0.0029</c:v>
                </c:pt>
                <c:pt idx="10">
                  <c:v>0.0115000000000001</c:v>
                </c:pt>
                <c:pt idx="11">
                  <c:v>0.0115000000000001</c:v>
                </c:pt>
                <c:pt idx="12">
                  <c:v>0.0115000000000001</c:v>
                </c:pt>
                <c:pt idx="13">
                  <c:v>0.0144</c:v>
                </c:pt>
                <c:pt idx="14">
                  <c:v>0.0144</c:v>
                </c:pt>
                <c:pt idx="15">
                  <c:v>0.0144</c:v>
                </c:pt>
                <c:pt idx="16">
                  <c:v>0.0144</c:v>
                </c:pt>
                <c:pt idx="17">
                  <c:v>0.0144</c:v>
                </c:pt>
                <c:pt idx="18">
                  <c:v>0.0201</c:v>
                </c:pt>
                <c:pt idx="19">
                  <c:v>0.0201</c:v>
                </c:pt>
                <c:pt idx="20">
                  <c:v>0.0287</c:v>
                </c:pt>
                <c:pt idx="21">
                  <c:v>0.0287</c:v>
                </c:pt>
                <c:pt idx="22">
                  <c:v>0.0345</c:v>
                </c:pt>
                <c:pt idx="23">
                  <c:v>0.0345</c:v>
                </c:pt>
                <c:pt idx="24">
                  <c:v>0.0402</c:v>
                </c:pt>
                <c:pt idx="25">
                  <c:v>0.0402</c:v>
                </c:pt>
                <c:pt idx="26">
                  <c:v>0.046</c:v>
                </c:pt>
                <c:pt idx="27">
                  <c:v>0.046</c:v>
                </c:pt>
                <c:pt idx="28">
                  <c:v>0.0489</c:v>
                </c:pt>
                <c:pt idx="29">
                  <c:v>0.0489</c:v>
                </c:pt>
                <c:pt idx="30">
                  <c:v>0.0489</c:v>
                </c:pt>
                <c:pt idx="31">
                  <c:v>0.0517</c:v>
                </c:pt>
                <c:pt idx="32">
                  <c:v>0.0517</c:v>
                </c:pt>
                <c:pt idx="33">
                  <c:v>0.0575</c:v>
                </c:pt>
                <c:pt idx="34">
                  <c:v>0.0575</c:v>
                </c:pt>
                <c:pt idx="35">
                  <c:v>0.0575</c:v>
                </c:pt>
                <c:pt idx="36">
                  <c:v>0.0632</c:v>
                </c:pt>
                <c:pt idx="37">
                  <c:v>0.0632</c:v>
                </c:pt>
                <c:pt idx="38">
                  <c:v>0.0661</c:v>
                </c:pt>
                <c:pt idx="39">
                  <c:v>0.0661</c:v>
                </c:pt>
                <c:pt idx="40">
                  <c:v>0.0661</c:v>
                </c:pt>
                <c:pt idx="41">
                  <c:v>0.069</c:v>
                </c:pt>
                <c:pt idx="42">
                  <c:v>0.069</c:v>
                </c:pt>
                <c:pt idx="43">
                  <c:v>0.069</c:v>
                </c:pt>
                <c:pt idx="44">
                  <c:v>0.069</c:v>
                </c:pt>
                <c:pt idx="45">
                  <c:v>0.069</c:v>
                </c:pt>
                <c:pt idx="46">
                  <c:v>0.069</c:v>
                </c:pt>
                <c:pt idx="47">
                  <c:v>0.069</c:v>
                </c:pt>
                <c:pt idx="48">
                  <c:v>0.069</c:v>
                </c:pt>
                <c:pt idx="49">
                  <c:v>0.069</c:v>
                </c:pt>
                <c:pt idx="50">
                  <c:v>0.0718</c:v>
                </c:pt>
                <c:pt idx="51">
                  <c:v>0.0718</c:v>
                </c:pt>
                <c:pt idx="52">
                  <c:v>0.0718</c:v>
                </c:pt>
                <c:pt idx="53">
                  <c:v>0.0718</c:v>
                </c:pt>
                <c:pt idx="54">
                  <c:v>0.0718</c:v>
                </c:pt>
                <c:pt idx="55">
                  <c:v>0.0718</c:v>
                </c:pt>
                <c:pt idx="56">
                  <c:v>0.0718</c:v>
                </c:pt>
                <c:pt idx="57">
                  <c:v>0.0718</c:v>
                </c:pt>
                <c:pt idx="58">
                  <c:v>0.0718</c:v>
                </c:pt>
                <c:pt idx="59">
                  <c:v>0.0718</c:v>
                </c:pt>
                <c:pt idx="60">
                  <c:v>0.0776</c:v>
                </c:pt>
                <c:pt idx="61">
                  <c:v>0.0776</c:v>
                </c:pt>
                <c:pt idx="62">
                  <c:v>0.0776</c:v>
                </c:pt>
                <c:pt idx="63">
                  <c:v>0.0776</c:v>
                </c:pt>
                <c:pt idx="64">
                  <c:v>0.0776</c:v>
                </c:pt>
                <c:pt idx="65">
                  <c:v>0.0805000000000002</c:v>
                </c:pt>
                <c:pt idx="66">
                  <c:v>0.0805000000000002</c:v>
                </c:pt>
                <c:pt idx="67">
                  <c:v>0.0805000000000002</c:v>
                </c:pt>
                <c:pt idx="68">
                  <c:v>0.0805000000000002</c:v>
                </c:pt>
                <c:pt idx="69">
                  <c:v>0.0805000000000002</c:v>
                </c:pt>
                <c:pt idx="70">
                  <c:v>0.0862</c:v>
                </c:pt>
                <c:pt idx="71">
                  <c:v>0.0862</c:v>
                </c:pt>
                <c:pt idx="72">
                  <c:v>0.0862</c:v>
                </c:pt>
                <c:pt idx="73">
                  <c:v>0.0891</c:v>
                </c:pt>
                <c:pt idx="74">
                  <c:v>0.0891</c:v>
                </c:pt>
                <c:pt idx="75">
                  <c:v>0.0891</c:v>
                </c:pt>
                <c:pt idx="76">
                  <c:v>0.0891</c:v>
                </c:pt>
                <c:pt idx="77">
                  <c:v>0.0891</c:v>
                </c:pt>
                <c:pt idx="78">
                  <c:v>0.092</c:v>
                </c:pt>
                <c:pt idx="79">
                  <c:v>0.092</c:v>
                </c:pt>
                <c:pt idx="80">
                  <c:v>0.092</c:v>
                </c:pt>
                <c:pt idx="81">
                  <c:v>0.092</c:v>
                </c:pt>
                <c:pt idx="82">
                  <c:v>0.092</c:v>
                </c:pt>
                <c:pt idx="83">
                  <c:v>0.092</c:v>
                </c:pt>
                <c:pt idx="84">
                  <c:v>0.0948000000000001</c:v>
                </c:pt>
                <c:pt idx="85">
                  <c:v>0.0948000000000001</c:v>
                </c:pt>
                <c:pt idx="86">
                  <c:v>0.0948000000000001</c:v>
                </c:pt>
                <c:pt idx="87">
                  <c:v>0.0948000000000001</c:v>
                </c:pt>
                <c:pt idx="88">
                  <c:v>0.0948000000000001</c:v>
                </c:pt>
                <c:pt idx="89">
                  <c:v>0.0977</c:v>
                </c:pt>
                <c:pt idx="90">
                  <c:v>0.0977</c:v>
                </c:pt>
                <c:pt idx="91">
                  <c:v>0.1006</c:v>
                </c:pt>
                <c:pt idx="92">
                  <c:v>0.1006</c:v>
                </c:pt>
                <c:pt idx="93">
                  <c:v>0.1034</c:v>
                </c:pt>
                <c:pt idx="94">
                  <c:v>0.1034</c:v>
                </c:pt>
                <c:pt idx="95">
                  <c:v>0.1034</c:v>
                </c:pt>
                <c:pt idx="96">
                  <c:v>0.1034</c:v>
                </c:pt>
                <c:pt idx="97">
                  <c:v>0.1063</c:v>
                </c:pt>
                <c:pt idx="98">
                  <c:v>0.1063</c:v>
                </c:pt>
                <c:pt idx="99">
                  <c:v>0.1063</c:v>
                </c:pt>
                <c:pt idx="100">
                  <c:v>0.109200000000001</c:v>
                </c:pt>
                <c:pt idx="101">
                  <c:v>0.109200000000001</c:v>
                </c:pt>
                <c:pt idx="102">
                  <c:v>0.109200000000001</c:v>
                </c:pt>
                <c:pt idx="103">
                  <c:v>0.109200000000001</c:v>
                </c:pt>
                <c:pt idx="104">
                  <c:v>0.109200000000001</c:v>
                </c:pt>
                <c:pt idx="105">
                  <c:v>0.109200000000001</c:v>
                </c:pt>
                <c:pt idx="106">
                  <c:v>0.1121</c:v>
                </c:pt>
                <c:pt idx="107">
                  <c:v>0.1121</c:v>
                </c:pt>
                <c:pt idx="108">
                  <c:v>0.115</c:v>
                </c:pt>
                <c:pt idx="109">
                  <c:v>0.115</c:v>
                </c:pt>
                <c:pt idx="110">
                  <c:v>0.115</c:v>
                </c:pt>
                <c:pt idx="111">
                  <c:v>0.1179</c:v>
                </c:pt>
                <c:pt idx="112">
                  <c:v>0.1179</c:v>
                </c:pt>
                <c:pt idx="113">
                  <c:v>0.1179</c:v>
                </c:pt>
                <c:pt idx="114">
                  <c:v>0.1179</c:v>
                </c:pt>
                <c:pt idx="115">
                  <c:v>0.1179</c:v>
                </c:pt>
                <c:pt idx="116">
                  <c:v>0.1179</c:v>
                </c:pt>
                <c:pt idx="117">
                  <c:v>0.1207</c:v>
                </c:pt>
                <c:pt idx="118">
                  <c:v>0.1207</c:v>
                </c:pt>
                <c:pt idx="119">
                  <c:v>0.1207</c:v>
                </c:pt>
                <c:pt idx="120">
                  <c:v>0.1207</c:v>
                </c:pt>
                <c:pt idx="121">
                  <c:v>0.1236</c:v>
                </c:pt>
                <c:pt idx="122">
                  <c:v>0.1236</c:v>
                </c:pt>
                <c:pt idx="123">
                  <c:v>0.1265</c:v>
                </c:pt>
                <c:pt idx="124">
                  <c:v>0.1265</c:v>
                </c:pt>
                <c:pt idx="125">
                  <c:v>0.1294</c:v>
                </c:pt>
                <c:pt idx="126">
                  <c:v>0.1294</c:v>
                </c:pt>
                <c:pt idx="127">
                  <c:v>0.1294</c:v>
                </c:pt>
                <c:pt idx="128">
                  <c:v>0.1294</c:v>
                </c:pt>
                <c:pt idx="129">
                  <c:v>0.1294</c:v>
                </c:pt>
                <c:pt idx="130">
                  <c:v>0.1294</c:v>
                </c:pt>
                <c:pt idx="131">
                  <c:v>0.1294</c:v>
                </c:pt>
                <c:pt idx="132">
                  <c:v>0.1323</c:v>
                </c:pt>
                <c:pt idx="133">
                  <c:v>0.1323</c:v>
                </c:pt>
                <c:pt idx="134">
                  <c:v>0.1323</c:v>
                </c:pt>
                <c:pt idx="135">
                  <c:v>0.1352</c:v>
                </c:pt>
                <c:pt idx="136">
                  <c:v>0.1352</c:v>
                </c:pt>
                <c:pt idx="137">
                  <c:v>0.1352</c:v>
                </c:pt>
                <c:pt idx="138">
                  <c:v>0.1352</c:v>
                </c:pt>
                <c:pt idx="139">
                  <c:v>0.1352</c:v>
                </c:pt>
                <c:pt idx="140">
                  <c:v>0.1352</c:v>
                </c:pt>
                <c:pt idx="141">
                  <c:v>0.1352</c:v>
                </c:pt>
                <c:pt idx="142">
                  <c:v>0.1352</c:v>
                </c:pt>
                <c:pt idx="143">
                  <c:v>0.1352</c:v>
                </c:pt>
                <c:pt idx="144">
                  <c:v>0.138</c:v>
                </c:pt>
                <c:pt idx="145">
                  <c:v>0.138</c:v>
                </c:pt>
                <c:pt idx="146">
                  <c:v>0.138</c:v>
                </c:pt>
                <c:pt idx="147">
                  <c:v>0.1409</c:v>
                </c:pt>
                <c:pt idx="148">
                  <c:v>0.1409</c:v>
                </c:pt>
                <c:pt idx="149">
                  <c:v>0.1467</c:v>
                </c:pt>
                <c:pt idx="150">
                  <c:v>0.1467</c:v>
                </c:pt>
                <c:pt idx="151">
                  <c:v>0.1467</c:v>
                </c:pt>
                <c:pt idx="152">
                  <c:v>0.1467</c:v>
                </c:pt>
                <c:pt idx="153">
                  <c:v>0.1467</c:v>
                </c:pt>
                <c:pt idx="154">
                  <c:v>0.1467</c:v>
                </c:pt>
                <c:pt idx="155">
                  <c:v>0.1467</c:v>
                </c:pt>
                <c:pt idx="156">
                  <c:v>0.1467</c:v>
                </c:pt>
                <c:pt idx="157">
                  <c:v>0.1496</c:v>
                </c:pt>
                <c:pt idx="158">
                  <c:v>0.1496</c:v>
                </c:pt>
                <c:pt idx="159">
                  <c:v>0.152400000000001</c:v>
                </c:pt>
                <c:pt idx="160">
                  <c:v>0.152400000000001</c:v>
                </c:pt>
                <c:pt idx="161">
                  <c:v>0.152400000000001</c:v>
                </c:pt>
                <c:pt idx="162">
                  <c:v>0.152400000000001</c:v>
                </c:pt>
                <c:pt idx="163">
                  <c:v>0.1553</c:v>
                </c:pt>
                <c:pt idx="164">
                  <c:v>0.1553</c:v>
                </c:pt>
                <c:pt idx="165">
                  <c:v>0.158200000000001</c:v>
                </c:pt>
                <c:pt idx="166">
                  <c:v>0.158200000000001</c:v>
                </c:pt>
                <c:pt idx="167">
                  <c:v>0.158200000000001</c:v>
                </c:pt>
                <c:pt idx="168">
                  <c:v>0.158200000000001</c:v>
                </c:pt>
                <c:pt idx="169">
                  <c:v>0.158200000000001</c:v>
                </c:pt>
                <c:pt idx="170">
                  <c:v>0.158200000000001</c:v>
                </c:pt>
                <c:pt idx="171">
                  <c:v>0.158200000000001</c:v>
                </c:pt>
                <c:pt idx="172">
                  <c:v>0.158200000000001</c:v>
                </c:pt>
                <c:pt idx="173">
                  <c:v>0.1611</c:v>
                </c:pt>
                <c:pt idx="174">
                  <c:v>0.1611</c:v>
                </c:pt>
                <c:pt idx="175">
                  <c:v>0.1611</c:v>
                </c:pt>
                <c:pt idx="176">
                  <c:v>0.1611</c:v>
                </c:pt>
                <c:pt idx="177">
                  <c:v>0.1611</c:v>
                </c:pt>
                <c:pt idx="178">
                  <c:v>0.1611</c:v>
                </c:pt>
                <c:pt idx="179">
                  <c:v>0.1611</c:v>
                </c:pt>
                <c:pt idx="180">
                  <c:v>0.1611</c:v>
                </c:pt>
                <c:pt idx="181">
                  <c:v>0.1611</c:v>
                </c:pt>
                <c:pt idx="182">
                  <c:v>0.1611</c:v>
                </c:pt>
                <c:pt idx="183">
                  <c:v>0.1611</c:v>
                </c:pt>
                <c:pt idx="184">
                  <c:v>0.1611</c:v>
                </c:pt>
                <c:pt idx="185">
                  <c:v>0.1611</c:v>
                </c:pt>
                <c:pt idx="186">
                  <c:v>0.1611</c:v>
                </c:pt>
                <c:pt idx="187">
                  <c:v>0.164</c:v>
                </c:pt>
                <c:pt idx="188">
                  <c:v>0.164</c:v>
                </c:pt>
                <c:pt idx="189">
                  <c:v>0.164</c:v>
                </c:pt>
                <c:pt idx="190">
                  <c:v>0.1669</c:v>
                </c:pt>
                <c:pt idx="191">
                  <c:v>0.1669</c:v>
                </c:pt>
                <c:pt idx="192">
                  <c:v>0.1669</c:v>
                </c:pt>
                <c:pt idx="193">
                  <c:v>0.1669</c:v>
                </c:pt>
                <c:pt idx="194">
                  <c:v>0.1697</c:v>
                </c:pt>
                <c:pt idx="195">
                  <c:v>0.1697</c:v>
                </c:pt>
                <c:pt idx="196">
                  <c:v>0.1697</c:v>
                </c:pt>
                <c:pt idx="197">
                  <c:v>0.1697</c:v>
                </c:pt>
                <c:pt idx="198">
                  <c:v>0.1697</c:v>
                </c:pt>
                <c:pt idx="199">
                  <c:v>0.1697</c:v>
                </c:pt>
                <c:pt idx="200">
                  <c:v>0.1697</c:v>
                </c:pt>
                <c:pt idx="201">
                  <c:v>0.1697</c:v>
                </c:pt>
                <c:pt idx="202">
                  <c:v>0.178400000000001</c:v>
                </c:pt>
                <c:pt idx="203">
                  <c:v>0.178400000000001</c:v>
                </c:pt>
                <c:pt idx="204">
                  <c:v>0.1813</c:v>
                </c:pt>
                <c:pt idx="205">
                  <c:v>0.1813</c:v>
                </c:pt>
                <c:pt idx="206">
                  <c:v>0.184200000000001</c:v>
                </c:pt>
                <c:pt idx="207">
                  <c:v>0.184200000000001</c:v>
                </c:pt>
                <c:pt idx="208">
                  <c:v>0.184200000000001</c:v>
                </c:pt>
                <c:pt idx="209">
                  <c:v>0.1871</c:v>
                </c:pt>
                <c:pt idx="210">
                  <c:v>0.1871</c:v>
                </c:pt>
                <c:pt idx="211">
                  <c:v>0.1871</c:v>
                </c:pt>
                <c:pt idx="212">
                  <c:v>0.19</c:v>
                </c:pt>
                <c:pt idx="213">
                  <c:v>0.19</c:v>
                </c:pt>
                <c:pt idx="214">
                  <c:v>0.1929</c:v>
                </c:pt>
                <c:pt idx="215">
                  <c:v>0.1929</c:v>
                </c:pt>
                <c:pt idx="216">
                  <c:v>0.1958</c:v>
                </c:pt>
                <c:pt idx="217">
                  <c:v>0.1958</c:v>
                </c:pt>
                <c:pt idx="218">
                  <c:v>0.1958</c:v>
                </c:pt>
                <c:pt idx="219">
                  <c:v>0.1958</c:v>
                </c:pt>
                <c:pt idx="220">
                  <c:v>0.1987</c:v>
                </c:pt>
                <c:pt idx="221">
                  <c:v>0.1987</c:v>
                </c:pt>
                <c:pt idx="222">
                  <c:v>0.2016</c:v>
                </c:pt>
                <c:pt idx="223">
                  <c:v>0.2016</c:v>
                </c:pt>
                <c:pt idx="224">
                  <c:v>0.2016</c:v>
                </c:pt>
                <c:pt idx="225">
                  <c:v>0.2045</c:v>
                </c:pt>
                <c:pt idx="226">
                  <c:v>0.2045</c:v>
                </c:pt>
                <c:pt idx="227">
                  <c:v>0.2045</c:v>
                </c:pt>
                <c:pt idx="228">
                  <c:v>0.2045</c:v>
                </c:pt>
                <c:pt idx="229">
                  <c:v>0.207400000000001</c:v>
                </c:pt>
                <c:pt idx="230">
                  <c:v>0.207400000000001</c:v>
                </c:pt>
                <c:pt idx="231">
                  <c:v>0.2103</c:v>
                </c:pt>
                <c:pt idx="232">
                  <c:v>0.2103</c:v>
                </c:pt>
                <c:pt idx="233">
                  <c:v>0.2132</c:v>
                </c:pt>
                <c:pt idx="234">
                  <c:v>0.2132</c:v>
                </c:pt>
                <c:pt idx="235">
                  <c:v>0.2161</c:v>
                </c:pt>
                <c:pt idx="236">
                  <c:v>0.2161</c:v>
                </c:pt>
                <c:pt idx="237">
                  <c:v>0.2161</c:v>
                </c:pt>
                <c:pt idx="238">
                  <c:v>0.2219</c:v>
                </c:pt>
                <c:pt idx="239">
                  <c:v>0.2219</c:v>
                </c:pt>
                <c:pt idx="240">
                  <c:v>0.2219</c:v>
                </c:pt>
                <c:pt idx="241">
                  <c:v>0.2248</c:v>
                </c:pt>
                <c:pt idx="242">
                  <c:v>0.2248</c:v>
                </c:pt>
                <c:pt idx="243">
                  <c:v>0.2306</c:v>
                </c:pt>
                <c:pt idx="244">
                  <c:v>0.2306</c:v>
                </c:pt>
                <c:pt idx="245">
                  <c:v>0.2336</c:v>
                </c:pt>
                <c:pt idx="246">
                  <c:v>0.2336</c:v>
                </c:pt>
                <c:pt idx="247">
                  <c:v>0.2365</c:v>
                </c:pt>
                <c:pt idx="248">
                  <c:v>0.2365</c:v>
                </c:pt>
                <c:pt idx="249">
                  <c:v>0.239400000000001</c:v>
                </c:pt>
                <c:pt idx="250">
                  <c:v>0.239400000000001</c:v>
                </c:pt>
                <c:pt idx="251">
                  <c:v>0.2423</c:v>
                </c:pt>
                <c:pt idx="252">
                  <c:v>0.2423</c:v>
                </c:pt>
                <c:pt idx="253">
                  <c:v>0.2481</c:v>
                </c:pt>
                <c:pt idx="254">
                  <c:v>0.2481</c:v>
                </c:pt>
                <c:pt idx="255">
                  <c:v>0.2481</c:v>
                </c:pt>
                <c:pt idx="256">
                  <c:v>0.251</c:v>
                </c:pt>
                <c:pt idx="257">
                  <c:v>0.251</c:v>
                </c:pt>
                <c:pt idx="258">
                  <c:v>0.2539</c:v>
                </c:pt>
                <c:pt idx="259">
                  <c:v>0.2539</c:v>
                </c:pt>
                <c:pt idx="260">
                  <c:v>0.2568</c:v>
                </c:pt>
                <c:pt idx="261">
                  <c:v>0.2568</c:v>
                </c:pt>
                <c:pt idx="262">
                  <c:v>0.2597</c:v>
                </c:pt>
                <c:pt idx="263">
                  <c:v>0.2597</c:v>
                </c:pt>
                <c:pt idx="264">
                  <c:v>0.2597</c:v>
                </c:pt>
                <c:pt idx="265">
                  <c:v>0.2597</c:v>
                </c:pt>
                <c:pt idx="266">
                  <c:v>0.2597</c:v>
                </c:pt>
                <c:pt idx="267">
                  <c:v>0.2597</c:v>
                </c:pt>
                <c:pt idx="268">
                  <c:v>0.2597</c:v>
                </c:pt>
                <c:pt idx="269">
                  <c:v>0.2597</c:v>
                </c:pt>
                <c:pt idx="270">
                  <c:v>0.2597</c:v>
                </c:pt>
                <c:pt idx="271">
                  <c:v>0.2626</c:v>
                </c:pt>
                <c:pt idx="272">
                  <c:v>0.2626</c:v>
                </c:pt>
                <c:pt idx="273">
                  <c:v>0.2626</c:v>
                </c:pt>
                <c:pt idx="274">
                  <c:v>0.2626</c:v>
                </c:pt>
                <c:pt idx="275">
                  <c:v>0.2626</c:v>
                </c:pt>
                <c:pt idx="276">
                  <c:v>0.2626</c:v>
                </c:pt>
                <c:pt idx="277">
                  <c:v>0.2626</c:v>
                </c:pt>
                <c:pt idx="278">
                  <c:v>0.2626</c:v>
                </c:pt>
                <c:pt idx="279">
                  <c:v>0.2626</c:v>
                </c:pt>
                <c:pt idx="280">
                  <c:v>0.2655</c:v>
                </c:pt>
                <c:pt idx="281">
                  <c:v>0.2655</c:v>
                </c:pt>
                <c:pt idx="282">
                  <c:v>0.2655</c:v>
                </c:pt>
                <c:pt idx="283">
                  <c:v>0.2655</c:v>
                </c:pt>
                <c:pt idx="284">
                  <c:v>0.2684</c:v>
                </c:pt>
                <c:pt idx="285">
                  <c:v>0.2684</c:v>
                </c:pt>
                <c:pt idx="286">
                  <c:v>0.2713</c:v>
                </c:pt>
                <c:pt idx="287">
                  <c:v>0.2713</c:v>
                </c:pt>
                <c:pt idx="288">
                  <c:v>0.2742</c:v>
                </c:pt>
                <c:pt idx="289">
                  <c:v>0.2742</c:v>
                </c:pt>
                <c:pt idx="290">
                  <c:v>0.2742</c:v>
                </c:pt>
                <c:pt idx="291">
                  <c:v>0.2742</c:v>
                </c:pt>
                <c:pt idx="292">
                  <c:v>0.2771</c:v>
                </c:pt>
                <c:pt idx="293">
                  <c:v>0.2771</c:v>
                </c:pt>
                <c:pt idx="294">
                  <c:v>0.2771</c:v>
                </c:pt>
                <c:pt idx="295">
                  <c:v>0.2771</c:v>
                </c:pt>
                <c:pt idx="296">
                  <c:v>0.2771</c:v>
                </c:pt>
                <c:pt idx="297">
                  <c:v>0.2771</c:v>
                </c:pt>
                <c:pt idx="298">
                  <c:v>0.2771</c:v>
                </c:pt>
                <c:pt idx="299">
                  <c:v>0.2771</c:v>
                </c:pt>
                <c:pt idx="300">
                  <c:v>0.28</c:v>
                </c:pt>
                <c:pt idx="301">
                  <c:v>0.28</c:v>
                </c:pt>
                <c:pt idx="302">
                  <c:v>0.28</c:v>
                </c:pt>
                <c:pt idx="303">
                  <c:v>0.2829</c:v>
                </c:pt>
                <c:pt idx="304">
                  <c:v>0.2829</c:v>
                </c:pt>
                <c:pt idx="305">
                  <c:v>0.2859</c:v>
                </c:pt>
                <c:pt idx="306">
                  <c:v>0.2859</c:v>
                </c:pt>
                <c:pt idx="307">
                  <c:v>0.2859</c:v>
                </c:pt>
                <c:pt idx="308">
                  <c:v>0.2859</c:v>
                </c:pt>
                <c:pt idx="309">
                  <c:v>0.2859</c:v>
                </c:pt>
                <c:pt idx="310">
                  <c:v>0.288800000000002</c:v>
                </c:pt>
                <c:pt idx="311">
                  <c:v>0.288800000000002</c:v>
                </c:pt>
                <c:pt idx="312">
                  <c:v>0.288800000000002</c:v>
                </c:pt>
                <c:pt idx="313">
                  <c:v>0.288800000000002</c:v>
                </c:pt>
                <c:pt idx="314">
                  <c:v>0.288800000000002</c:v>
                </c:pt>
                <c:pt idx="315">
                  <c:v>0.288800000000002</c:v>
                </c:pt>
                <c:pt idx="316">
                  <c:v>0.288800000000002</c:v>
                </c:pt>
                <c:pt idx="317">
                  <c:v>0.2917</c:v>
                </c:pt>
                <c:pt idx="318">
                  <c:v>0.2917</c:v>
                </c:pt>
                <c:pt idx="319">
                  <c:v>0.2917</c:v>
                </c:pt>
                <c:pt idx="320">
                  <c:v>0.2917</c:v>
                </c:pt>
                <c:pt idx="321">
                  <c:v>0.2917</c:v>
                </c:pt>
                <c:pt idx="322">
                  <c:v>0.2947</c:v>
                </c:pt>
                <c:pt idx="323">
                  <c:v>0.2947</c:v>
                </c:pt>
                <c:pt idx="324">
                  <c:v>0.2976</c:v>
                </c:pt>
                <c:pt idx="325">
                  <c:v>0.2976</c:v>
                </c:pt>
                <c:pt idx="326">
                  <c:v>0.2976</c:v>
                </c:pt>
                <c:pt idx="327">
                  <c:v>0.3035</c:v>
                </c:pt>
                <c:pt idx="328">
                  <c:v>0.3035</c:v>
                </c:pt>
                <c:pt idx="329">
                  <c:v>0.3065</c:v>
                </c:pt>
                <c:pt idx="330">
                  <c:v>0.3065</c:v>
                </c:pt>
                <c:pt idx="331">
                  <c:v>0.3065</c:v>
                </c:pt>
                <c:pt idx="332">
                  <c:v>0.3065</c:v>
                </c:pt>
                <c:pt idx="333">
                  <c:v>0.3065</c:v>
                </c:pt>
                <c:pt idx="334">
                  <c:v>0.3065</c:v>
                </c:pt>
                <c:pt idx="335">
                  <c:v>0.3065</c:v>
                </c:pt>
                <c:pt idx="336">
                  <c:v>0.312400000000002</c:v>
                </c:pt>
                <c:pt idx="337">
                  <c:v>0.312400000000002</c:v>
                </c:pt>
                <c:pt idx="338">
                  <c:v>0.312400000000002</c:v>
                </c:pt>
                <c:pt idx="339">
                  <c:v>0.312400000000002</c:v>
                </c:pt>
                <c:pt idx="340">
                  <c:v>0.315300000000002</c:v>
                </c:pt>
                <c:pt idx="341">
                  <c:v>0.315300000000002</c:v>
                </c:pt>
                <c:pt idx="342">
                  <c:v>0.315300000000002</c:v>
                </c:pt>
                <c:pt idx="343">
                  <c:v>0.315300000000002</c:v>
                </c:pt>
                <c:pt idx="344">
                  <c:v>0.318300000000002</c:v>
                </c:pt>
                <c:pt idx="345">
                  <c:v>0.318300000000002</c:v>
                </c:pt>
                <c:pt idx="346">
                  <c:v>0.3242</c:v>
                </c:pt>
                <c:pt idx="347">
                  <c:v>0.3242</c:v>
                </c:pt>
                <c:pt idx="348">
                  <c:v>0.3242</c:v>
                </c:pt>
                <c:pt idx="349">
                  <c:v>0.327100000000002</c:v>
                </c:pt>
                <c:pt idx="350">
                  <c:v>0.327100000000002</c:v>
                </c:pt>
                <c:pt idx="351">
                  <c:v>0.327100000000002</c:v>
                </c:pt>
                <c:pt idx="352">
                  <c:v>0.327100000000002</c:v>
                </c:pt>
                <c:pt idx="353">
                  <c:v>0.327100000000002</c:v>
                </c:pt>
                <c:pt idx="354">
                  <c:v>0.333100000000002</c:v>
                </c:pt>
                <c:pt idx="355">
                  <c:v>0.333100000000002</c:v>
                </c:pt>
                <c:pt idx="356">
                  <c:v>0.333100000000002</c:v>
                </c:pt>
                <c:pt idx="357">
                  <c:v>0.333100000000002</c:v>
                </c:pt>
                <c:pt idx="358">
                  <c:v>0.333100000000002</c:v>
                </c:pt>
                <c:pt idx="359">
                  <c:v>0.333100000000002</c:v>
                </c:pt>
                <c:pt idx="360">
                  <c:v>0.333100000000002</c:v>
                </c:pt>
                <c:pt idx="361">
                  <c:v>0.333100000000002</c:v>
                </c:pt>
                <c:pt idx="362">
                  <c:v>0.333100000000002</c:v>
                </c:pt>
                <c:pt idx="363">
                  <c:v>0.336000000000002</c:v>
                </c:pt>
                <c:pt idx="364">
                  <c:v>0.336000000000002</c:v>
                </c:pt>
                <c:pt idx="365">
                  <c:v>0.339000000000002</c:v>
                </c:pt>
                <c:pt idx="366">
                  <c:v>0.339000000000002</c:v>
                </c:pt>
                <c:pt idx="367">
                  <c:v>0.3419</c:v>
                </c:pt>
                <c:pt idx="368">
                  <c:v>0.3419</c:v>
                </c:pt>
                <c:pt idx="369">
                  <c:v>0.3419</c:v>
                </c:pt>
                <c:pt idx="370">
                  <c:v>0.3419</c:v>
                </c:pt>
                <c:pt idx="371">
                  <c:v>0.3449</c:v>
                </c:pt>
                <c:pt idx="372">
                  <c:v>0.3449</c:v>
                </c:pt>
                <c:pt idx="373">
                  <c:v>0.3449</c:v>
                </c:pt>
                <c:pt idx="374">
                  <c:v>0.347800000000002</c:v>
                </c:pt>
                <c:pt idx="375">
                  <c:v>0.347800000000002</c:v>
                </c:pt>
                <c:pt idx="376">
                  <c:v>0.347800000000002</c:v>
                </c:pt>
                <c:pt idx="377">
                  <c:v>0.347800000000002</c:v>
                </c:pt>
                <c:pt idx="378">
                  <c:v>0.350800000000002</c:v>
                </c:pt>
                <c:pt idx="379">
                  <c:v>0.350800000000002</c:v>
                </c:pt>
                <c:pt idx="380">
                  <c:v>0.350800000000002</c:v>
                </c:pt>
                <c:pt idx="381">
                  <c:v>0.350800000000002</c:v>
                </c:pt>
                <c:pt idx="382">
                  <c:v>0.3537</c:v>
                </c:pt>
                <c:pt idx="383">
                  <c:v>0.3537</c:v>
                </c:pt>
                <c:pt idx="384">
                  <c:v>0.3537</c:v>
                </c:pt>
                <c:pt idx="385">
                  <c:v>0.3567</c:v>
                </c:pt>
                <c:pt idx="386">
                  <c:v>0.3567</c:v>
                </c:pt>
                <c:pt idx="387">
                  <c:v>0.3567</c:v>
                </c:pt>
                <c:pt idx="388">
                  <c:v>0.3596</c:v>
                </c:pt>
                <c:pt idx="389">
                  <c:v>0.3596</c:v>
                </c:pt>
                <c:pt idx="390">
                  <c:v>0.3626</c:v>
                </c:pt>
                <c:pt idx="391">
                  <c:v>0.3626</c:v>
                </c:pt>
                <c:pt idx="392">
                  <c:v>0.3626</c:v>
                </c:pt>
                <c:pt idx="393">
                  <c:v>0.3626</c:v>
                </c:pt>
                <c:pt idx="394">
                  <c:v>0.3655</c:v>
                </c:pt>
                <c:pt idx="395">
                  <c:v>0.3655</c:v>
                </c:pt>
                <c:pt idx="396">
                  <c:v>0.3655</c:v>
                </c:pt>
                <c:pt idx="397">
                  <c:v>0.3655</c:v>
                </c:pt>
                <c:pt idx="398">
                  <c:v>0.3655</c:v>
                </c:pt>
                <c:pt idx="399">
                  <c:v>0.3655</c:v>
                </c:pt>
                <c:pt idx="400">
                  <c:v>0.3655</c:v>
                </c:pt>
                <c:pt idx="401">
                  <c:v>0.3655</c:v>
                </c:pt>
                <c:pt idx="402">
                  <c:v>0.3655</c:v>
                </c:pt>
                <c:pt idx="403">
                  <c:v>0.3655</c:v>
                </c:pt>
                <c:pt idx="404">
                  <c:v>0.3655</c:v>
                </c:pt>
                <c:pt idx="405">
                  <c:v>0.3655</c:v>
                </c:pt>
                <c:pt idx="406">
                  <c:v>0.3655</c:v>
                </c:pt>
                <c:pt idx="407">
                  <c:v>0.3655</c:v>
                </c:pt>
                <c:pt idx="408">
                  <c:v>0.3655</c:v>
                </c:pt>
                <c:pt idx="409">
                  <c:v>0.3685</c:v>
                </c:pt>
                <c:pt idx="410">
                  <c:v>0.3685</c:v>
                </c:pt>
                <c:pt idx="411">
                  <c:v>0.3685</c:v>
                </c:pt>
                <c:pt idx="412">
                  <c:v>0.3685</c:v>
                </c:pt>
                <c:pt idx="413">
                  <c:v>0.3685</c:v>
                </c:pt>
                <c:pt idx="414">
                  <c:v>0.3685</c:v>
                </c:pt>
                <c:pt idx="415">
                  <c:v>0.3685</c:v>
                </c:pt>
                <c:pt idx="416">
                  <c:v>0.3685</c:v>
                </c:pt>
                <c:pt idx="417">
                  <c:v>0.371500000000001</c:v>
                </c:pt>
                <c:pt idx="418">
                  <c:v>0.371500000000001</c:v>
                </c:pt>
                <c:pt idx="419">
                  <c:v>0.371500000000001</c:v>
                </c:pt>
                <c:pt idx="420">
                  <c:v>0.371500000000001</c:v>
                </c:pt>
                <c:pt idx="421">
                  <c:v>0.371500000000001</c:v>
                </c:pt>
                <c:pt idx="422">
                  <c:v>0.371500000000001</c:v>
                </c:pt>
                <c:pt idx="423">
                  <c:v>0.371500000000001</c:v>
                </c:pt>
                <c:pt idx="424">
                  <c:v>0.371500000000001</c:v>
                </c:pt>
                <c:pt idx="425">
                  <c:v>0.371500000000001</c:v>
                </c:pt>
                <c:pt idx="426">
                  <c:v>0.371500000000001</c:v>
                </c:pt>
                <c:pt idx="427">
                  <c:v>0.371500000000001</c:v>
                </c:pt>
                <c:pt idx="428">
                  <c:v>0.371500000000001</c:v>
                </c:pt>
                <c:pt idx="429">
                  <c:v>0.374500000000002</c:v>
                </c:pt>
                <c:pt idx="430">
                  <c:v>0.374500000000002</c:v>
                </c:pt>
                <c:pt idx="431">
                  <c:v>0.374500000000002</c:v>
                </c:pt>
                <c:pt idx="432">
                  <c:v>0.374500000000002</c:v>
                </c:pt>
                <c:pt idx="433">
                  <c:v>0.374500000000002</c:v>
                </c:pt>
                <c:pt idx="434">
                  <c:v>0.374500000000002</c:v>
                </c:pt>
                <c:pt idx="435">
                  <c:v>0.374500000000002</c:v>
                </c:pt>
                <c:pt idx="436">
                  <c:v>0.374500000000002</c:v>
                </c:pt>
                <c:pt idx="437">
                  <c:v>0.374500000000002</c:v>
                </c:pt>
                <c:pt idx="438">
                  <c:v>0.374500000000002</c:v>
                </c:pt>
                <c:pt idx="439">
                  <c:v>0.374500000000002</c:v>
                </c:pt>
                <c:pt idx="440">
                  <c:v>0.374500000000002</c:v>
                </c:pt>
                <c:pt idx="441">
                  <c:v>0.374500000000002</c:v>
                </c:pt>
                <c:pt idx="442">
                  <c:v>0.374500000000002</c:v>
                </c:pt>
                <c:pt idx="443">
                  <c:v>0.374500000000002</c:v>
                </c:pt>
                <c:pt idx="444">
                  <c:v>0.374500000000002</c:v>
                </c:pt>
                <c:pt idx="445">
                  <c:v>0.374500000000002</c:v>
                </c:pt>
                <c:pt idx="446">
                  <c:v>0.374500000000002</c:v>
                </c:pt>
                <c:pt idx="447">
                  <c:v>0.374500000000002</c:v>
                </c:pt>
                <c:pt idx="448">
                  <c:v>0.374500000000002</c:v>
                </c:pt>
                <c:pt idx="449">
                  <c:v>0.374500000000002</c:v>
                </c:pt>
                <c:pt idx="450">
                  <c:v>0.374500000000002</c:v>
                </c:pt>
                <c:pt idx="451">
                  <c:v>0.374500000000002</c:v>
                </c:pt>
                <c:pt idx="452">
                  <c:v>0.374500000000002</c:v>
                </c:pt>
                <c:pt idx="453">
                  <c:v>0.374500000000002</c:v>
                </c:pt>
                <c:pt idx="454">
                  <c:v>0.374500000000002</c:v>
                </c:pt>
                <c:pt idx="455">
                  <c:v>0.374500000000002</c:v>
                </c:pt>
                <c:pt idx="456">
                  <c:v>0.377800000000002</c:v>
                </c:pt>
                <c:pt idx="457">
                  <c:v>0.377800000000002</c:v>
                </c:pt>
                <c:pt idx="458">
                  <c:v>0.384300000000002</c:v>
                </c:pt>
                <c:pt idx="459">
                  <c:v>0.384300000000002</c:v>
                </c:pt>
                <c:pt idx="460">
                  <c:v>0.384300000000002</c:v>
                </c:pt>
                <c:pt idx="461">
                  <c:v>0.384300000000002</c:v>
                </c:pt>
                <c:pt idx="462">
                  <c:v>0.384300000000002</c:v>
                </c:pt>
                <c:pt idx="463">
                  <c:v>0.384300000000002</c:v>
                </c:pt>
                <c:pt idx="464">
                  <c:v>0.384300000000002</c:v>
                </c:pt>
                <c:pt idx="465">
                  <c:v>0.387600000000002</c:v>
                </c:pt>
                <c:pt idx="466">
                  <c:v>0.387600000000002</c:v>
                </c:pt>
                <c:pt idx="467">
                  <c:v>0.387600000000002</c:v>
                </c:pt>
                <c:pt idx="468">
                  <c:v>0.387600000000002</c:v>
                </c:pt>
                <c:pt idx="469">
                  <c:v>0.387600000000002</c:v>
                </c:pt>
                <c:pt idx="470">
                  <c:v>0.390800000000002</c:v>
                </c:pt>
                <c:pt idx="471">
                  <c:v>0.390800000000002</c:v>
                </c:pt>
                <c:pt idx="472">
                  <c:v>0.394100000000002</c:v>
                </c:pt>
                <c:pt idx="473">
                  <c:v>0.394100000000002</c:v>
                </c:pt>
                <c:pt idx="474">
                  <c:v>0.397400000000002</c:v>
                </c:pt>
                <c:pt idx="475">
                  <c:v>0.397400000000002</c:v>
                </c:pt>
                <c:pt idx="476">
                  <c:v>0.397400000000002</c:v>
                </c:pt>
                <c:pt idx="477">
                  <c:v>0.397400000000002</c:v>
                </c:pt>
                <c:pt idx="478">
                  <c:v>0.397400000000002</c:v>
                </c:pt>
                <c:pt idx="479">
                  <c:v>0.397400000000002</c:v>
                </c:pt>
                <c:pt idx="480">
                  <c:v>0.397400000000002</c:v>
                </c:pt>
                <c:pt idx="481">
                  <c:v>0.397400000000002</c:v>
                </c:pt>
                <c:pt idx="482">
                  <c:v>0.397400000000002</c:v>
                </c:pt>
                <c:pt idx="483">
                  <c:v>0.4007</c:v>
                </c:pt>
                <c:pt idx="484">
                  <c:v>0.4007</c:v>
                </c:pt>
                <c:pt idx="485">
                  <c:v>0.4007</c:v>
                </c:pt>
                <c:pt idx="486">
                  <c:v>0.404</c:v>
                </c:pt>
                <c:pt idx="487">
                  <c:v>0.404</c:v>
                </c:pt>
                <c:pt idx="488">
                  <c:v>0.404</c:v>
                </c:pt>
                <c:pt idx="489">
                  <c:v>0.404</c:v>
                </c:pt>
                <c:pt idx="490">
                  <c:v>0.404</c:v>
                </c:pt>
                <c:pt idx="491">
                  <c:v>0.404</c:v>
                </c:pt>
                <c:pt idx="492">
                  <c:v>0.404</c:v>
                </c:pt>
                <c:pt idx="493">
                  <c:v>0.4107</c:v>
                </c:pt>
                <c:pt idx="494">
                  <c:v>0.4107</c:v>
                </c:pt>
                <c:pt idx="495">
                  <c:v>0.414</c:v>
                </c:pt>
                <c:pt idx="496">
                  <c:v>0.414</c:v>
                </c:pt>
                <c:pt idx="497">
                  <c:v>0.417300000000002</c:v>
                </c:pt>
                <c:pt idx="498">
                  <c:v>0.417300000000002</c:v>
                </c:pt>
                <c:pt idx="499">
                  <c:v>0.417300000000002</c:v>
                </c:pt>
                <c:pt idx="500">
                  <c:v>0.417300000000002</c:v>
                </c:pt>
                <c:pt idx="501">
                  <c:v>0.417300000000002</c:v>
                </c:pt>
                <c:pt idx="502">
                  <c:v>0.417300000000002</c:v>
                </c:pt>
                <c:pt idx="503">
                  <c:v>0.417300000000002</c:v>
                </c:pt>
                <c:pt idx="504">
                  <c:v>0.417300000000002</c:v>
                </c:pt>
                <c:pt idx="505">
                  <c:v>0.417300000000002</c:v>
                </c:pt>
                <c:pt idx="506">
                  <c:v>0.417300000000002</c:v>
                </c:pt>
                <c:pt idx="507">
                  <c:v>0.417300000000002</c:v>
                </c:pt>
                <c:pt idx="508">
                  <c:v>0.417300000000002</c:v>
                </c:pt>
                <c:pt idx="509">
                  <c:v>0.417300000000002</c:v>
                </c:pt>
                <c:pt idx="510">
                  <c:v>0.417300000000002</c:v>
                </c:pt>
                <c:pt idx="511">
                  <c:v>0.417300000000002</c:v>
                </c:pt>
                <c:pt idx="512">
                  <c:v>0.417300000000002</c:v>
                </c:pt>
                <c:pt idx="513">
                  <c:v>0.4206</c:v>
                </c:pt>
                <c:pt idx="514">
                  <c:v>0.4206</c:v>
                </c:pt>
                <c:pt idx="515">
                  <c:v>0.4206</c:v>
                </c:pt>
                <c:pt idx="516">
                  <c:v>0.4206</c:v>
                </c:pt>
                <c:pt idx="517">
                  <c:v>0.4206</c:v>
                </c:pt>
                <c:pt idx="518">
                  <c:v>0.4206</c:v>
                </c:pt>
                <c:pt idx="519">
                  <c:v>0.4206</c:v>
                </c:pt>
                <c:pt idx="520">
                  <c:v>0.423900000000002</c:v>
                </c:pt>
                <c:pt idx="521">
                  <c:v>0.423900000000002</c:v>
                </c:pt>
                <c:pt idx="522">
                  <c:v>0.4272</c:v>
                </c:pt>
                <c:pt idx="523">
                  <c:v>0.4272</c:v>
                </c:pt>
                <c:pt idx="524">
                  <c:v>0.4272</c:v>
                </c:pt>
                <c:pt idx="525">
                  <c:v>0.4272</c:v>
                </c:pt>
                <c:pt idx="526">
                  <c:v>0.4305</c:v>
                </c:pt>
                <c:pt idx="527">
                  <c:v>0.4305</c:v>
                </c:pt>
                <c:pt idx="528">
                  <c:v>0.433800000000002</c:v>
                </c:pt>
                <c:pt idx="529">
                  <c:v>0.433800000000002</c:v>
                </c:pt>
                <c:pt idx="530">
                  <c:v>0.433800000000002</c:v>
                </c:pt>
                <c:pt idx="531">
                  <c:v>0.433800000000002</c:v>
                </c:pt>
                <c:pt idx="532">
                  <c:v>0.433800000000002</c:v>
                </c:pt>
                <c:pt idx="533">
                  <c:v>0.433800000000002</c:v>
                </c:pt>
                <c:pt idx="534">
                  <c:v>0.4371</c:v>
                </c:pt>
                <c:pt idx="535">
                  <c:v>0.4371</c:v>
                </c:pt>
                <c:pt idx="536">
                  <c:v>0.4371</c:v>
                </c:pt>
                <c:pt idx="537">
                  <c:v>0.4405</c:v>
                </c:pt>
                <c:pt idx="538">
                  <c:v>0.4405</c:v>
                </c:pt>
                <c:pt idx="539">
                  <c:v>0.4438</c:v>
                </c:pt>
                <c:pt idx="540">
                  <c:v>0.4438</c:v>
                </c:pt>
                <c:pt idx="541">
                  <c:v>0.4504</c:v>
                </c:pt>
                <c:pt idx="542">
                  <c:v>0.4504</c:v>
                </c:pt>
                <c:pt idx="543">
                  <c:v>0.4504</c:v>
                </c:pt>
                <c:pt idx="544">
                  <c:v>0.4537</c:v>
                </c:pt>
                <c:pt idx="545">
                  <c:v>0.4537</c:v>
                </c:pt>
                <c:pt idx="546">
                  <c:v>0.4537</c:v>
                </c:pt>
                <c:pt idx="547">
                  <c:v>0.457</c:v>
                </c:pt>
                <c:pt idx="548">
                  <c:v>0.457</c:v>
                </c:pt>
                <c:pt idx="549">
                  <c:v>0.4603</c:v>
                </c:pt>
                <c:pt idx="550">
                  <c:v>0.4603</c:v>
                </c:pt>
                <c:pt idx="551">
                  <c:v>0.4603</c:v>
                </c:pt>
                <c:pt idx="552">
                  <c:v>0.4603</c:v>
                </c:pt>
                <c:pt idx="553">
                  <c:v>0.4603</c:v>
                </c:pt>
                <c:pt idx="554">
                  <c:v>0.4637</c:v>
                </c:pt>
                <c:pt idx="555">
                  <c:v>0.4637</c:v>
                </c:pt>
                <c:pt idx="556">
                  <c:v>0.4637</c:v>
                </c:pt>
                <c:pt idx="557">
                  <c:v>0.4637</c:v>
                </c:pt>
                <c:pt idx="558">
                  <c:v>0.4637</c:v>
                </c:pt>
                <c:pt idx="559">
                  <c:v>0.4637</c:v>
                </c:pt>
                <c:pt idx="560">
                  <c:v>0.4637</c:v>
                </c:pt>
                <c:pt idx="561">
                  <c:v>0.4637</c:v>
                </c:pt>
                <c:pt idx="562">
                  <c:v>0.4637</c:v>
                </c:pt>
                <c:pt idx="563">
                  <c:v>0.4637</c:v>
                </c:pt>
                <c:pt idx="564">
                  <c:v>0.4637</c:v>
                </c:pt>
                <c:pt idx="565">
                  <c:v>0.4637</c:v>
                </c:pt>
                <c:pt idx="566">
                  <c:v>0.4637</c:v>
                </c:pt>
                <c:pt idx="567">
                  <c:v>0.4637</c:v>
                </c:pt>
                <c:pt idx="568">
                  <c:v>0.4637</c:v>
                </c:pt>
                <c:pt idx="569">
                  <c:v>0.4637</c:v>
                </c:pt>
                <c:pt idx="570">
                  <c:v>0.4637</c:v>
                </c:pt>
                <c:pt idx="571">
                  <c:v>0.4637</c:v>
                </c:pt>
                <c:pt idx="572">
                  <c:v>0.4637</c:v>
                </c:pt>
                <c:pt idx="573">
                  <c:v>0.4637</c:v>
                </c:pt>
                <c:pt idx="574">
                  <c:v>0.4637</c:v>
                </c:pt>
                <c:pt idx="575">
                  <c:v>0.4637</c:v>
                </c:pt>
                <c:pt idx="576">
                  <c:v>0.4637</c:v>
                </c:pt>
                <c:pt idx="577">
                  <c:v>0.4673</c:v>
                </c:pt>
                <c:pt idx="578">
                  <c:v>0.4673</c:v>
                </c:pt>
                <c:pt idx="579">
                  <c:v>0.4673</c:v>
                </c:pt>
                <c:pt idx="580">
                  <c:v>0.4673</c:v>
                </c:pt>
                <c:pt idx="581">
                  <c:v>0.4709</c:v>
                </c:pt>
                <c:pt idx="582">
                  <c:v>0.4709</c:v>
                </c:pt>
                <c:pt idx="583">
                  <c:v>0.4709</c:v>
                </c:pt>
                <c:pt idx="584">
                  <c:v>0.4709</c:v>
                </c:pt>
                <c:pt idx="585">
                  <c:v>0.4709</c:v>
                </c:pt>
                <c:pt idx="586">
                  <c:v>0.4709</c:v>
                </c:pt>
                <c:pt idx="587">
                  <c:v>0.4709</c:v>
                </c:pt>
                <c:pt idx="588">
                  <c:v>0.4709</c:v>
                </c:pt>
                <c:pt idx="589">
                  <c:v>0.4709</c:v>
                </c:pt>
                <c:pt idx="590">
                  <c:v>0.4709</c:v>
                </c:pt>
                <c:pt idx="591">
                  <c:v>0.4709</c:v>
                </c:pt>
                <c:pt idx="592">
                  <c:v>0.4709</c:v>
                </c:pt>
                <c:pt idx="593">
                  <c:v>0.4709</c:v>
                </c:pt>
                <c:pt idx="594">
                  <c:v>0.4709</c:v>
                </c:pt>
                <c:pt idx="595">
                  <c:v>0.4709</c:v>
                </c:pt>
                <c:pt idx="596">
                  <c:v>0.4709</c:v>
                </c:pt>
                <c:pt idx="597">
                  <c:v>0.4709</c:v>
                </c:pt>
                <c:pt idx="598">
                  <c:v>0.4709</c:v>
                </c:pt>
                <c:pt idx="599">
                  <c:v>0.4709</c:v>
                </c:pt>
                <c:pt idx="600">
                  <c:v>0.4709</c:v>
                </c:pt>
                <c:pt idx="601">
                  <c:v>0.4709</c:v>
                </c:pt>
                <c:pt idx="602">
                  <c:v>0.4709</c:v>
                </c:pt>
                <c:pt idx="603">
                  <c:v>0.4709</c:v>
                </c:pt>
                <c:pt idx="604">
                  <c:v>0.4709</c:v>
                </c:pt>
                <c:pt idx="605">
                  <c:v>0.4709</c:v>
                </c:pt>
                <c:pt idx="606">
                  <c:v>0.4709</c:v>
                </c:pt>
                <c:pt idx="607">
                  <c:v>0.4709</c:v>
                </c:pt>
                <c:pt idx="608">
                  <c:v>0.4709</c:v>
                </c:pt>
                <c:pt idx="609">
                  <c:v>0.4709</c:v>
                </c:pt>
                <c:pt idx="610">
                  <c:v>0.4709</c:v>
                </c:pt>
                <c:pt idx="611">
                  <c:v>0.4709</c:v>
                </c:pt>
                <c:pt idx="612">
                  <c:v>0.4709</c:v>
                </c:pt>
                <c:pt idx="613">
                  <c:v>0.4709</c:v>
                </c:pt>
                <c:pt idx="614">
                  <c:v>0.4709</c:v>
                </c:pt>
                <c:pt idx="615">
                  <c:v>0.4709</c:v>
                </c:pt>
                <c:pt idx="616">
                  <c:v>0.4709</c:v>
                </c:pt>
                <c:pt idx="617">
                  <c:v>0.4709</c:v>
                </c:pt>
                <c:pt idx="618">
                  <c:v>0.4709</c:v>
                </c:pt>
                <c:pt idx="619">
                  <c:v>0.4709</c:v>
                </c:pt>
                <c:pt idx="620">
                  <c:v>0.4754</c:v>
                </c:pt>
                <c:pt idx="621">
                  <c:v>0.4754</c:v>
                </c:pt>
                <c:pt idx="622">
                  <c:v>0.4754</c:v>
                </c:pt>
                <c:pt idx="623">
                  <c:v>0.4754</c:v>
                </c:pt>
                <c:pt idx="624">
                  <c:v>0.4754</c:v>
                </c:pt>
                <c:pt idx="625">
                  <c:v>0.4754</c:v>
                </c:pt>
                <c:pt idx="626">
                  <c:v>0.4754</c:v>
                </c:pt>
                <c:pt idx="627">
                  <c:v>0.4754</c:v>
                </c:pt>
                <c:pt idx="628">
                  <c:v>0.4754</c:v>
                </c:pt>
                <c:pt idx="629">
                  <c:v>0.4754</c:v>
                </c:pt>
                <c:pt idx="630">
                  <c:v>0.4754</c:v>
                </c:pt>
                <c:pt idx="631">
                  <c:v>0.4754</c:v>
                </c:pt>
                <c:pt idx="632">
                  <c:v>0.4754</c:v>
                </c:pt>
                <c:pt idx="633">
                  <c:v>0.4754</c:v>
                </c:pt>
                <c:pt idx="634">
                  <c:v>0.4805</c:v>
                </c:pt>
                <c:pt idx="635">
                  <c:v>0.4805</c:v>
                </c:pt>
                <c:pt idx="636">
                  <c:v>0.4805</c:v>
                </c:pt>
                <c:pt idx="637">
                  <c:v>0.4805</c:v>
                </c:pt>
                <c:pt idx="638">
                  <c:v>0.4856</c:v>
                </c:pt>
                <c:pt idx="639">
                  <c:v>0.4856</c:v>
                </c:pt>
                <c:pt idx="640">
                  <c:v>0.4856</c:v>
                </c:pt>
                <c:pt idx="641">
                  <c:v>0.4856</c:v>
                </c:pt>
                <c:pt idx="642">
                  <c:v>0.4856</c:v>
                </c:pt>
                <c:pt idx="643">
                  <c:v>0.4856</c:v>
                </c:pt>
                <c:pt idx="644">
                  <c:v>0.4856</c:v>
                </c:pt>
                <c:pt idx="645">
                  <c:v>0.4856</c:v>
                </c:pt>
                <c:pt idx="646">
                  <c:v>0.4856</c:v>
                </c:pt>
                <c:pt idx="647">
                  <c:v>0.4856</c:v>
                </c:pt>
                <c:pt idx="648">
                  <c:v>0.4856</c:v>
                </c:pt>
                <c:pt idx="649">
                  <c:v>0.4856</c:v>
                </c:pt>
                <c:pt idx="650">
                  <c:v>0.4856</c:v>
                </c:pt>
                <c:pt idx="651">
                  <c:v>0.4916</c:v>
                </c:pt>
                <c:pt idx="652">
                  <c:v>0.4916</c:v>
                </c:pt>
                <c:pt idx="653">
                  <c:v>0.4916</c:v>
                </c:pt>
                <c:pt idx="654">
                  <c:v>0.4916</c:v>
                </c:pt>
                <c:pt idx="655">
                  <c:v>0.4916</c:v>
                </c:pt>
                <c:pt idx="656">
                  <c:v>0.4916</c:v>
                </c:pt>
                <c:pt idx="657">
                  <c:v>0.4916</c:v>
                </c:pt>
                <c:pt idx="658">
                  <c:v>0.4916</c:v>
                </c:pt>
                <c:pt idx="659">
                  <c:v>0.4916</c:v>
                </c:pt>
                <c:pt idx="660">
                  <c:v>0.4916</c:v>
                </c:pt>
                <c:pt idx="661">
                  <c:v>0.4916</c:v>
                </c:pt>
                <c:pt idx="662">
                  <c:v>0.498400000000002</c:v>
                </c:pt>
                <c:pt idx="663">
                  <c:v>0.498400000000002</c:v>
                </c:pt>
                <c:pt idx="664">
                  <c:v>0.498400000000002</c:v>
                </c:pt>
                <c:pt idx="665">
                  <c:v>0.498400000000002</c:v>
                </c:pt>
                <c:pt idx="666">
                  <c:v>0.498400000000002</c:v>
                </c:pt>
                <c:pt idx="667">
                  <c:v>0.498400000000002</c:v>
                </c:pt>
                <c:pt idx="668">
                  <c:v>0.498400000000002</c:v>
                </c:pt>
                <c:pt idx="669">
                  <c:v>0.498400000000002</c:v>
                </c:pt>
                <c:pt idx="670">
                  <c:v>0.498400000000002</c:v>
                </c:pt>
                <c:pt idx="671">
                  <c:v>0.498400000000002</c:v>
                </c:pt>
                <c:pt idx="672">
                  <c:v>0.498400000000002</c:v>
                </c:pt>
                <c:pt idx="673">
                  <c:v>0.498400000000002</c:v>
                </c:pt>
                <c:pt idx="674">
                  <c:v>0.498400000000002</c:v>
                </c:pt>
                <c:pt idx="675">
                  <c:v>0.498400000000002</c:v>
                </c:pt>
                <c:pt idx="676">
                  <c:v>0.506</c:v>
                </c:pt>
                <c:pt idx="677">
                  <c:v>0.506</c:v>
                </c:pt>
                <c:pt idx="678">
                  <c:v>0.506</c:v>
                </c:pt>
                <c:pt idx="679">
                  <c:v>0.506</c:v>
                </c:pt>
                <c:pt idx="680">
                  <c:v>0.506</c:v>
                </c:pt>
                <c:pt idx="681">
                  <c:v>0.506</c:v>
                </c:pt>
                <c:pt idx="682">
                  <c:v>0.506</c:v>
                </c:pt>
                <c:pt idx="683">
                  <c:v>0.506</c:v>
                </c:pt>
                <c:pt idx="684">
                  <c:v>0.506</c:v>
                </c:pt>
                <c:pt idx="685">
                  <c:v>0.506</c:v>
                </c:pt>
                <c:pt idx="686">
                  <c:v>0.506</c:v>
                </c:pt>
                <c:pt idx="687">
                  <c:v>0.506</c:v>
                </c:pt>
                <c:pt idx="688">
                  <c:v>0.506</c:v>
                </c:pt>
                <c:pt idx="689">
                  <c:v>0.506</c:v>
                </c:pt>
                <c:pt idx="690">
                  <c:v>0.506</c:v>
                </c:pt>
                <c:pt idx="691">
                  <c:v>0.506</c:v>
                </c:pt>
                <c:pt idx="692">
                  <c:v>0.506</c:v>
                </c:pt>
                <c:pt idx="693">
                  <c:v>0.506</c:v>
                </c:pt>
                <c:pt idx="694">
                  <c:v>0.506</c:v>
                </c:pt>
                <c:pt idx="695">
                  <c:v>0.506</c:v>
                </c:pt>
                <c:pt idx="696">
                  <c:v>0.506</c:v>
                </c:pt>
                <c:pt idx="697">
                  <c:v>0.506</c:v>
                </c:pt>
                <c:pt idx="698">
                  <c:v>0.506</c:v>
                </c:pt>
                <c:pt idx="699">
                  <c:v>0.506</c:v>
                </c:pt>
                <c:pt idx="700">
                  <c:v>0.506</c:v>
                </c:pt>
                <c:pt idx="701">
                  <c:v>0.506</c:v>
                </c:pt>
                <c:pt idx="702">
                  <c:v>0.506</c:v>
                </c:pt>
                <c:pt idx="703">
                  <c:v>0.506</c:v>
                </c:pt>
                <c:pt idx="704">
                  <c:v>0.515</c:v>
                </c:pt>
                <c:pt idx="705">
                  <c:v>0.515</c:v>
                </c:pt>
                <c:pt idx="706">
                  <c:v>0.515</c:v>
                </c:pt>
                <c:pt idx="707">
                  <c:v>0.515</c:v>
                </c:pt>
                <c:pt idx="708">
                  <c:v>0.515</c:v>
                </c:pt>
                <c:pt idx="709">
                  <c:v>0.5241</c:v>
                </c:pt>
                <c:pt idx="710">
                  <c:v>0.5241</c:v>
                </c:pt>
                <c:pt idx="711">
                  <c:v>0.5333</c:v>
                </c:pt>
                <c:pt idx="712">
                  <c:v>0.5333</c:v>
                </c:pt>
                <c:pt idx="713">
                  <c:v>0.5333</c:v>
                </c:pt>
                <c:pt idx="714">
                  <c:v>0.5333</c:v>
                </c:pt>
                <c:pt idx="715">
                  <c:v>0.5333</c:v>
                </c:pt>
                <c:pt idx="716">
                  <c:v>0.5333</c:v>
                </c:pt>
                <c:pt idx="717">
                  <c:v>0.5333</c:v>
                </c:pt>
                <c:pt idx="718">
                  <c:v>0.5333</c:v>
                </c:pt>
                <c:pt idx="719">
                  <c:v>0.5333</c:v>
                </c:pt>
                <c:pt idx="720">
                  <c:v>0.5333</c:v>
                </c:pt>
                <c:pt idx="721">
                  <c:v>0.5333</c:v>
                </c:pt>
                <c:pt idx="722">
                  <c:v>0.5333</c:v>
                </c:pt>
                <c:pt idx="723">
                  <c:v>0.5333</c:v>
                </c:pt>
                <c:pt idx="724">
                  <c:v>0.5333</c:v>
                </c:pt>
                <c:pt idx="725">
                  <c:v>0.5333</c:v>
                </c:pt>
                <c:pt idx="726">
                  <c:v>0.5432</c:v>
                </c:pt>
                <c:pt idx="727">
                  <c:v>0.5432</c:v>
                </c:pt>
                <c:pt idx="728">
                  <c:v>0.5432</c:v>
                </c:pt>
                <c:pt idx="729">
                  <c:v>0.5531</c:v>
                </c:pt>
                <c:pt idx="730">
                  <c:v>0.5531</c:v>
                </c:pt>
                <c:pt idx="731">
                  <c:v>0.5531</c:v>
                </c:pt>
                <c:pt idx="732">
                  <c:v>0.5531</c:v>
                </c:pt>
                <c:pt idx="733">
                  <c:v>0.5531</c:v>
                </c:pt>
                <c:pt idx="734">
                  <c:v>0.5531</c:v>
                </c:pt>
                <c:pt idx="735">
                  <c:v>0.5531</c:v>
                </c:pt>
                <c:pt idx="736">
                  <c:v>0.5531</c:v>
                </c:pt>
                <c:pt idx="737">
                  <c:v>0.5531</c:v>
                </c:pt>
                <c:pt idx="738">
                  <c:v>0.5531</c:v>
                </c:pt>
                <c:pt idx="739">
                  <c:v>0.5531</c:v>
                </c:pt>
                <c:pt idx="740">
                  <c:v>0.5531</c:v>
                </c:pt>
                <c:pt idx="741">
                  <c:v>0.5531</c:v>
                </c:pt>
                <c:pt idx="742">
                  <c:v>0.5531</c:v>
                </c:pt>
                <c:pt idx="743">
                  <c:v>0.5531</c:v>
                </c:pt>
                <c:pt idx="744">
                  <c:v>0.5531</c:v>
                </c:pt>
                <c:pt idx="745">
                  <c:v>0.5531</c:v>
                </c:pt>
                <c:pt idx="746">
                  <c:v>0.5531</c:v>
                </c:pt>
                <c:pt idx="747">
                  <c:v>0.5531</c:v>
                </c:pt>
                <c:pt idx="748">
                  <c:v>0.5531</c:v>
                </c:pt>
                <c:pt idx="749">
                  <c:v>0.5531</c:v>
                </c:pt>
                <c:pt idx="750">
                  <c:v>0.5531</c:v>
                </c:pt>
                <c:pt idx="751">
                  <c:v>0.564900000000001</c:v>
                </c:pt>
                <c:pt idx="752">
                  <c:v>0.564900000000001</c:v>
                </c:pt>
                <c:pt idx="753">
                  <c:v>0.564900000000001</c:v>
                </c:pt>
                <c:pt idx="754">
                  <c:v>0.564900000000001</c:v>
                </c:pt>
                <c:pt idx="755">
                  <c:v>0.564900000000001</c:v>
                </c:pt>
                <c:pt idx="756">
                  <c:v>0.564900000000001</c:v>
                </c:pt>
                <c:pt idx="757">
                  <c:v>0.564900000000001</c:v>
                </c:pt>
                <c:pt idx="758">
                  <c:v>0.564900000000001</c:v>
                </c:pt>
                <c:pt idx="759">
                  <c:v>0.564900000000001</c:v>
                </c:pt>
                <c:pt idx="760">
                  <c:v>0.564900000000001</c:v>
                </c:pt>
                <c:pt idx="761">
                  <c:v>0.564900000000001</c:v>
                </c:pt>
                <c:pt idx="762">
                  <c:v>0.564900000000001</c:v>
                </c:pt>
                <c:pt idx="763">
                  <c:v>0.564900000000001</c:v>
                </c:pt>
                <c:pt idx="764">
                  <c:v>0.564900000000001</c:v>
                </c:pt>
                <c:pt idx="765">
                  <c:v>0.564900000000001</c:v>
                </c:pt>
                <c:pt idx="766">
                  <c:v>0.564900000000001</c:v>
                </c:pt>
                <c:pt idx="767">
                  <c:v>0.564900000000001</c:v>
                </c:pt>
                <c:pt idx="768">
                  <c:v>0.583</c:v>
                </c:pt>
                <c:pt idx="769">
                  <c:v>0.583</c:v>
                </c:pt>
                <c:pt idx="770">
                  <c:v>0.583</c:v>
                </c:pt>
                <c:pt idx="771">
                  <c:v>0.583</c:v>
                </c:pt>
                <c:pt idx="772">
                  <c:v>0.583</c:v>
                </c:pt>
                <c:pt idx="773">
                  <c:v>0.583</c:v>
                </c:pt>
                <c:pt idx="774">
                  <c:v>0.583</c:v>
                </c:pt>
                <c:pt idx="775">
                  <c:v>0.583</c:v>
                </c:pt>
                <c:pt idx="776">
                  <c:v>0.583</c:v>
                </c:pt>
                <c:pt idx="777">
                  <c:v>0.583</c:v>
                </c:pt>
                <c:pt idx="778">
                  <c:v>0.583</c:v>
                </c:pt>
                <c:pt idx="779">
                  <c:v>0.583</c:v>
                </c:pt>
                <c:pt idx="780">
                  <c:v>0.583</c:v>
                </c:pt>
                <c:pt idx="781">
                  <c:v>0.583</c:v>
                </c:pt>
                <c:pt idx="782">
                  <c:v>0.583</c:v>
                </c:pt>
                <c:pt idx="783">
                  <c:v>0.583</c:v>
                </c:pt>
                <c:pt idx="784">
                  <c:v>0.583</c:v>
                </c:pt>
                <c:pt idx="785">
                  <c:v>0.583</c:v>
                </c:pt>
                <c:pt idx="786">
                  <c:v>0.583</c:v>
                </c:pt>
                <c:pt idx="787">
                  <c:v>0.583</c:v>
                </c:pt>
                <c:pt idx="788">
                  <c:v>0.583</c:v>
                </c:pt>
                <c:pt idx="789">
                  <c:v>0.583</c:v>
                </c:pt>
                <c:pt idx="790">
                  <c:v>0.583</c:v>
                </c:pt>
                <c:pt idx="791">
                  <c:v>0.583</c:v>
                </c:pt>
                <c:pt idx="792">
                  <c:v>0.583</c:v>
                </c:pt>
                <c:pt idx="793">
                  <c:v>0.583</c:v>
                </c:pt>
                <c:pt idx="794">
                  <c:v>0.583</c:v>
                </c:pt>
                <c:pt idx="795">
                  <c:v>0.583</c:v>
                </c:pt>
                <c:pt idx="796">
                  <c:v>0.583</c:v>
                </c:pt>
                <c:pt idx="797">
                  <c:v>0.583</c:v>
                </c:pt>
                <c:pt idx="798">
                  <c:v>0.583</c:v>
                </c:pt>
                <c:pt idx="799">
                  <c:v>0.583</c:v>
                </c:pt>
                <c:pt idx="800">
                  <c:v>0.583</c:v>
                </c:pt>
                <c:pt idx="801">
                  <c:v>0.583</c:v>
                </c:pt>
                <c:pt idx="802">
                  <c:v>0.583</c:v>
                </c:pt>
                <c:pt idx="803">
                  <c:v>0.583</c:v>
                </c:pt>
                <c:pt idx="804">
                  <c:v>0.583</c:v>
                </c:pt>
                <c:pt idx="805">
                  <c:v>0.583</c:v>
                </c:pt>
                <c:pt idx="806">
                  <c:v>0.583</c:v>
                </c:pt>
                <c:pt idx="807">
                  <c:v>0.583</c:v>
                </c:pt>
                <c:pt idx="808">
                  <c:v>0.583</c:v>
                </c:pt>
                <c:pt idx="809">
                  <c:v>0.583</c:v>
                </c:pt>
                <c:pt idx="810">
                  <c:v>0.583</c:v>
                </c:pt>
                <c:pt idx="811">
                  <c:v>0.583</c:v>
                </c:pt>
                <c:pt idx="812">
                  <c:v>0.583</c:v>
                </c:pt>
                <c:pt idx="813">
                  <c:v>0.583</c:v>
                </c:pt>
                <c:pt idx="814">
                  <c:v>0.583</c:v>
                </c:pt>
                <c:pt idx="815">
                  <c:v>0.583</c:v>
                </c:pt>
                <c:pt idx="816">
                  <c:v>0.583</c:v>
                </c:pt>
                <c:pt idx="817">
                  <c:v>0.583</c:v>
                </c:pt>
                <c:pt idx="818">
                  <c:v>0.583</c:v>
                </c:pt>
                <c:pt idx="819">
                  <c:v>0.583</c:v>
                </c:pt>
                <c:pt idx="820">
                  <c:v>0.583</c:v>
                </c:pt>
                <c:pt idx="821">
                  <c:v>0.583</c:v>
                </c:pt>
                <c:pt idx="822">
                  <c:v>0.583</c:v>
                </c:pt>
                <c:pt idx="823">
                  <c:v>0.583</c:v>
                </c:pt>
              </c:numCache>
            </c:numRef>
          </c:yVal>
          <c:smooth val="0"/>
        </c:ser>
        <c:ser>
          <c:idx val="2"/>
          <c:order val="1"/>
          <c:tx>
            <c:v>AVR</c:v>
          </c:tx>
          <c:spPr>
            <a:ln w="38100"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'PMA KM Data PP (ITT)'!$A$3:$A$1000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0.0986000000000007</c:v>
                </c:pt>
                <c:pt idx="4">
                  <c:v>0.0986000000000007</c:v>
                </c:pt>
                <c:pt idx="5">
                  <c:v>0.0986000000000007</c:v>
                </c:pt>
                <c:pt idx="6">
                  <c:v>0.1314</c:v>
                </c:pt>
                <c:pt idx="7">
                  <c:v>0.1314</c:v>
                </c:pt>
                <c:pt idx="8">
                  <c:v>0.1314</c:v>
                </c:pt>
                <c:pt idx="9">
                  <c:v>0.1643</c:v>
                </c:pt>
                <c:pt idx="10">
                  <c:v>0.1643</c:v>
                </c:pt>
                <c:pt idx="11">
                  <c:v>0.1643</c:v>
                </c:pt>
                <c:pt idx="12">
                  <c:v>0.1971</c:v>
                </c:pt>
                <c:pt idx="13">
                  <c:v>0.1971</c:v>
                </c:pt>
                <c:pt idx="14">
                  <c:v>0.23</c:v>
                </c:pt>
                <c:pt idx="15">
                  <c:v>0.23</c:v>
                </c:pt>
                <c:pt idx="16">
                  <c:v>0.23</c:v>
                </c:pt>
                <c:pt idx="17">
                  <c:v>0.2628</c:v>
                </c:pt>
                <c:pt idx="18">
                  <c:v>0.2628</c:v>
                </c:pt>
                <c:pt idx="19">
                  <c:v>0.2957</c:v>
                </c:pt>
                <c:pt idx="20">
                  <c:v>0.2957</c:v>
                </c:pt>
                <c:pt idx="21">
                  <c:v>0.328500000000002</c:v>
                </c:pt>
                <c:pt idx="22">
                  <c:v>0.328500000000002</c:v>
                </c:pt>
                <c:pt idx="23">
                  <c:v>0.394300000000003</c:v>
                </c:pt>
                <c:pt idx="24">
                  <c:v>0.394300000000003</c:v>
                </c:pt>
                <c:pt idx="25">
                  <c:v>0.4271</c:v>
                </c:pt>
                <c:pt idx="26">
                  <c:v>0.4271</c:v>
                </c:pt>
                <c:pt idx="27">
                  <c:v>0.46</c:v>
                </c:pt>
                <c:pt idx="28">
                  <c:v>0.46</c:v>
                </c:pt>
                <c:pt idx="29">
                  <c:v>0.46</c:v>
                </c:pt>
                <c:pt idx="30">
                  <c:v>0.492800000000002</c:v>
                </c:pt>
                <c:pt idx="31">
                  <c:v>0.492800000000002</c:v>
                </c:pt>
                <c:pt idx="32">
                  <c:v>0.5257</c:v>
                </c:pt>
                <c:pt idx="33">
                  <c:v>0.5257</c:v>
                </c:pt>
                <c:pt idx="34">
                  <c:v>0.5257</c:v>
                </c:pt>
                <c:pt idx="35">
                  <c:v>0.5585</c:v>
                </c:pt>
                <c:pt idx="36">
                  <c:v>0.5585</c:v>
                </c:pt>
                <c:pt idx="37">
                  <c:v>0.5914</c:v>
                </c:pt>
                <c:pt idx="38">
                  <c:v>0.5914</c:v>
                </c:pt>
                <c:pt idx="39">
                  <c:v>0.5914</c:v>
                </c:pt>
                <c:pt idx="40">
                  <c:v>0.624200000000001</c:v>
                </c:pt>
                <c:pt idx="41">
                  <c:v>0.624200000000001</c:v>
                </c:pt>
                <c:pt idx="42">
                  <c:v>0.624200000000001</c:v>
                </c:pt>
                <c:pt idx="43">
                  <c:v>0.689900000000001</c:v>
                </c:pt>
                <c:pt idx="44">
                  <c:v>0.689900000000001</c:v>
                </c:pt>
                <c:pt idx="45">
                  <c:v>0.722800000000003</c:v>
                </c:pt>
                <c:pt idx="46">
                  <c:v>0.722800000000003</c:v>
                </c:pt>
                <c:pt idx="47">
                  <c:v>0.755600000000004</c:v>
                </c:pt>
                <c:pt idx="48">
                  <c:v>0.755600000000004</c:v>
                </c:pt>
                <c:pt idx="49">
                  <c:v>0.7885</c:v>
                </c:pt>
                <c:pt idx="50">
                  <c:v>0.7885</c:v>
                </c:pt>
                <c:pt idx="51">
                  <c:v>0.7885</c:v>
                </c:pt>
                <c:pt idx="52">
                  <c:v>0.8214</c:v>
                </c:pt>
                <c:pt idx="53">
                  <c:v>0.854200000000001</c:v>
                </c:pt>
                <c:pt idx="54">
                  <c:v>0.854200000000001</c:v>
                </c:pt>
                <c:pt idx="55">
                  <c:v>0.9199</c:v>
                </c:pt>
                <c:pt idx="56">
                  <c:v>0.9199</c:v>
                </c:pt>
                <c:pt idx="57">
                  <c:v>0.952800000000001</c:v>
                </c:pt>
                <c:pt idx="58">
                  <c:v>0.952800000000001</c:v>
                </c:pt>
                <c:pt idx="59">
                  <c:v>0.9856</c:v>
                </c:pt>
                <c:pt idx="60">
                  <c:v>0.9856</c:v>
                </c:pt>
                <c:pt idx="61">
                  <c:v>1.0</c:v>
                </c:pt>
                <c:pt idx="62">
                  <c:v>1.0185</c:v>
                </c:pt>
                <c:pt idx="63">
                  <c:v>1.0185</c:v>
                </c:pt>
                <c:pt idx="64">
                  <c:v>1.0842</c:v>
                </c:pt>
                <c:pt idx="65">
                  <c:v>1.0842</c:v>
                </c:pt>
                <c:pt idx="66">
                  <c:v>1.0842</c:v>
                </c:pt>
                <c:pt idx="67">
                  <c:v>1.117</c:v>
                </c:pt>
                <c:pt idx="68">
                  <c:v>1.117</c:v>
                </c:pt>
                <c:pt idx="69">
                  <c:v>1.149899999999993</c:v>
                </c:pt>
                <c:pt idx="70">
                  <c:v>1.149899999999993</c:v>
                </c:pt>
                <c:pt idx="71">
                  <c:v>1.149899999999993</c:v>
                </c:pt>
                <c:pt idx="72">
                  <c:v>1.1828</c:v>
                </c:pt>
                <c:pt idx="73">
                  <c:v>1.1828</c:v>
                </c:pt>
                <c:pt idx="74">
                  <c:v>1.1828</c:v>
                </c:pt>
                <c:pt idx="75">
                  <c:v>1.21559999999999</c:v>
                </c:pt>
                <c:pt idx="76">
                  <c:v>1.21559999999999</c:v>
                </c:pt>
                <c:pt idx="77">
                  <c:v>1.248499999999993</c:v>
                </c:pt>
                <c:pt idx="78">
                  <c:v>1.248499999999993</c:v>
                </c:pt>
                <c:pt idx="79">
                  <c:v>1.281299999999993</c:v>
                </c:pt>
                <c:pt idx="80">
                  <c:v>1.281299999999993</c:v>
                </c:pt>
                <c:pt idx="81">
                  <c:v>1.3142</c:v>
                </c:pt>
                <c:pt idx="82">
                  <c:v>1.3142</c:v>
                </c:pt>
                <c:pt idx="83">
                  <c:v>1.347</c:v>
                </c:pt>
                <c:pt idx="84">
                  <c:v>1.347</c:v>
                </c:pt>
                <c:pt idx="85">
                  <c:v>1.412699999999992</c:v>
                </c:pt>
                <c:pt idx="86">
                  <c:v>1.412699999999992</c:v>
                </c:pt>
                <c:pt idx="87">
                  <c:v>1.445599999999989</c:v>
                </c:pt>
                <c:pt idx="88">
                  <c:v>1.478399999999993</c:v>
                </c:pt>
                <c:pt idx="89">
                  <c:v>1.478399999999993</c:v>
                </c:pt>
                <c:pt idx="90">
                  <c:v>1.5441</c:v>
                </c:pt>
                <c:pt idx="91">
                  <c:v>1.5441</c:v>
                </c:pt>
                <c:pt idx="92">
                  <c:v>1.577</c:v>
                </c:pt>
                <c:pt idx="93">
                  <c:v>1.577</c:v>
                </c:pt>
                <c:pt idx="94">
                  <c:v>1.609899999999993</c:v>
                </c:pt>
                <c:pt idx="95">
                  <c:v>1.609899999999993</c:v>
                </c:pt>
                <c:pt idx="96">
                  <c:v>1.6427</c:v>
                </c:pt>
                <c:pt idx="97">
                  <c:v>1.6427</c:v>
                </c:pt>
                <c:pt idx="98">
                  <c:v>1.6756</c:v>
                </c:pt>
                <c:pt idx="99">
                  <c:v>1.708399999999993</c:v>
                </c:pt>
                <c:pt idx="100">
                  <c:v>1.708399999999993</c:v>
                </c:pt>
                <c:pt idx="101">
                  <c:v>1.806999999999993</c:v>
                </c:pt>
                <c:pt idx="102">
                  <c:v>1.806999999999993</c:v>
                </c:pt>
                <c:pt idx="103">
                  <c:v>1.839799999999992</c:v>
                </c:pt>
                <c:pt idx="104">
                  <c:v>1.839799999999992</c:v>
                </c:pt>
                <c:pt idx="105">
                  <c:v>1.8727</c:v>
                </c:pt>
                <c:pt idx="106">
                  <c:v>1.8727</c:v>
                </c:pt>
                <c:pt idx="107">
                  <c:v>1.9055</c:v>
                </c:pt>
                <c:pt idx="108">
                  <c:v>1.9055</c:v>
                </c:pt>
                <c:pt idx="109">
                  <c:v>2.0</c:v>
                </c:pt>
                <c:pt idx="110">
                  <c:v>2.0041</c:v>
                </c:pt>
                <c:pt idx="111">
                  <c:v>2.0041</c:v>
                </c:pt>
                <c:pt idx="112">
                  <c:v>2.036999999999998</c:v>
                </c:pt>
                <c:pt idx="113">
                  <c:v>2.036999999999998</c:v>
                </c:pt>
                <c:pt idx="114">
                  <c:v>2.0698</c:v>
                </c:pt>
                <c:pt idx="115">
                  <c:v>2.0698</c:v>
                </c:pt>
                <c:pt idx="116">
                  <c:v>2.2012</c:v>
                </c:pt>
                <c:pt idx="117">
                  <c:v>2.2012</c:v>
                </c:pt>
                <c:pt idx="118">
                  <c:v>2.2341</c:v>
                </c:pt>
                <c:pt idx="119">
                  <c:v>2.2341</c:v>
                </c:pt>
                <c:pt idx="120">
                  <c:v>2.2669</c:v>
                </c:pt>
                <c:pt idx="121">
                  <c:v>2.2669</c:v>
                </c:pt>
                <c:pt idx="122">
                  <c:v>2.332599999999997</c:v>
                </c:pt>
                <c:pt idx="123">
                  <c:v>2.332599999999997</c:v>
                </c:pt>
                <c:pt idx="124">
                  <c:v>2.365499999999998</c:v>
                </c:pt>
                <c:pt idx="125">
                  <c:v>2.365499999999998</c:v>
                </c:pt>
                <c:pt idx="126">
                  <c:v>2.398399999999999</c:v>
                </c:pt>
                <c:pt idx="127">
                  <c:v>2.398399999999999</c:v>
                </c:pt>
                <c:pt idx="128">
                  <c:v>2.431199999999999</c:v>
                </c:pt>
                <c:pt idx="129">
                  <c:v>2.431199999999999</c:v>
                </c:pt>
                <c:pt idx="130">
                  <c:v>2.431199999999999</c:v>
                </c:pt>
                <c:pt idx="131">
                  <c:v>2.5298</c:v>
                </c:pt>
                <c:pt idx="132">
                  <c:v>2.5298</c:v>
                </c:pt>
                <c:pt idx="133">
                  <c:v>2.6283</c:v>
                </c:pt>
                <c:pt idx="134">
                  <c:v>2.694</c:v>
                </c:pt>
                <c:pt idx="135">
                  <c:v>2.694</c:v>
                </c:pt>
                <c:pt idx="136">
                  <c:v>2.7598</c:v>
                </c:pt>
                <c:pt idx="137">
                  <c:v>2.7598</c:v>
                </c:pt>
                <c:pt idx="138">
                  <c:v>2.825499999999998</c:v>
                </c:pt>
                <c:pt idx="139">
                  <c:v>2.825499999999998</c:v>
                </c:pt>
                <c:pt idx="140">
                  <c:v>2.825499999999998</c:v>
                </c:pt>
                <c:pt idx="141">
                  <c:v>2.891199999999999</c:v>
                </c:pt>
                <c:pt idx="142">
                  <c:v>2.891199999999999</c:v>
                </c:pt>
                <c:pt idx="143">
                  <c:v>2.956899999999979</c:v>
                </c:pt>
                <c:pt idx="144">
                  <c:v>2.956899999999979</c:v>
                </c:pt>
                <c:pt idx="145">
                  <c:v>3.0</c:v>
                </c:pt>
                <c:pt idx="146">
                  <c:v>3.0226</c:v>
                </c:pt>
                <c:pt idx="147">
                  <c:v>3.0226</c:v>
                </c:pt>
                <c:pt idx="148">
                  <c:v>3.1211</c:v>
                </c:pt>
                <c:pt idx="149">
                  <c:v>3.1211</c:v>
                </c:pt>
                <c:pt idx="150">
                  <c:v>3.2526</c:v>
                </c:pt>
                <c:pt idx="151">
                  <c:v>3.2526</c:v>
                </c:pt>
                <c:pt idx="152">
                  <c:v>3.318299999999997</c:v>
                </c:pt>
                <c:pt idx="153">
                  <c:v>3.318299999999997</c:v>
                </c:pt>
                <c:pt idx="154">
                  <c:v>3.384</c:v>
                </c:pt>
                <c:pt idx="155">
                  <c:v>3.384</c:v>
                </c:pt>
                <c:pt idx="156">
                  <c:v>3.416799999999997</c:v>
                </c:pt>
                <c:pt idx="157">
                  <c:v>3.416799999999997</c:v>
                </c:pt>
                <c:pt idx="158">
                  <c:v>3.482499999999998</c:v>
                </c:pt>
                <c:pt idx="159">
                  <c:v>3.482499999999998</c:v>
                </c:pt>
                <c:pt idx="160">
                  <c:v>3.5811</c:v>
                </c:pt>
                <c:pt idx="161">
                  <c:v>3.5811</c:v>
                </c:pt>
                <c:pt idx="162">
                  <c:v>3.614</c:v>
                </c:pt>
                <c:pt idx="163">
                  <c:v>3.614</c:v>
                </c:pt>
                <c:pt idx="164">
                  <c:v>3.6468</c:v>
                </c:pt>
                <c:pt idx="165">
                  <c:v>3.6468</c:v>
                </c:pt>
                <c:pt idx="166">
                  <c:v>3.712499999999998</c:v>
                </c:pt>
                <c:pt idx="167">
                  <c:v>4.0</c:v>
                </c:pt>
                <c:pt idx="168">
                  <c:v>4.0082</c:v>
                </c:pt>
                <c:pt idx="169">
                  <c:v>4.0082</c:v>
                </c:pt>
                <c:pt idx="170">
                  <c:v>4.0739</c:v>
                </c:pt>
                <c:pt idx="171">
                  <c:v>4.0739</c:v>
                </c:pt>
                <c:pt idx="172">
                  <c:v>4.1068</c:v>
                </c:pt>
                <c:pt idx="173">
                  <c:v>4.1068</c:v>
                </c:pt>
                <c:pt idx="174">
                  <c:v>4.172499999999999</c:v>
                </c:pt>
                <c:pt idx="175">
                  <c:v>4.172499999999999</c:v>
                </c:pt>
                <c:pt idx="176">
                  <c:v>4.4025</c:v>
                </c:pt>
                <c:pt idx="177">
                  <c:v>4.501</c:v>
                </c:pt>
                <c:pt idx="178">
                  <c:v>4.501</c:v>
                </c:pt>
                <c:pt idx="179">
                  <c:v>4.5667</c:v>
                </c:pt>
                <c:pt idx="180">
                  <c:v>4.5667</c:v>
                </c:pt>
                <c:pt idx="181">
                  <c:v>4.5996</c:v>
                </c:pt>
                <c:pt idx="182">
                  <c:v>4.5996</c:v>
                </c:pt>
                <c:pt idx="183">
                  <c:v>4.698199999999994</c:v>
                </c:pt>
                <c:pt idx="184">
                  <c:v>4.698199999999994</c:v>
                </c:pt>
                <c:pt idx="185">
                  <c:v>4.698199999999994</c:v>
                </c:pt>
                <c:pt idx="186">
                  <c:v>4.7967</c:v>
                </c:pt>
                <c:pt idx="187">
                  <c:v>4.7967</c:v>
                </c:pt>
                <c:pt idx="188">
                  <c:v>5.0</c:v>
                </c:pt>
                <c:pt idx="189">
                  <c:v>5.0267</c:v>
                </c:pt>
                <c:pt idx="190">
                  <c:v>5.0267</c:v>
                </c:pt>
                <c:pt idx="191">
                  <c:v>5.2567</c:v>
                </c:pt>
                <c:pt idx="192">
                  <c:v>5.2567</c:v>
                </c:pt>
                <c:pt idx="193">
                  <c:v>5.2895</c:v>
                </c:pt>
                <c:pt idx="194">
                  <c:v>5.2895</c:v>
                </c:pt>
                <c:pt idx="195">
                  <c:v>5.4538</c:v>
                </c:pt>
                <c:pt idx="196">
                  <c:v>5.4538</c:v>
                </c:pt>
                <c:pt idx="197">
                  <c:v>5.7495</c:v>
                </c:pt>
                <c:pt idx="198">
                  <c:v>5.979500000000003</c:v>
                </c:pt>
                <c:pt idx="199">
                  <c:v>5.979500000000003</c:v>
                </c:pt>
                <c:pt idx="200">
                  <c:v>6.0</c:v>
                </c:pt>
                <c:pt idx="201">
                  <c:v>6.078</c:v>
                </c:pt>
                <c:pt idx="202">
                  <c:v>6.078</c:v>
                </c:pt>
                <c:pt idx="203">
                  <c:v>6.110899999999996</c:v>
                </c:pt>
                <c:pt idx="204">
                  <c:v>6.110899999999996</c:v>
                </c:pt>
                <c:pt idx="205">
                  <c:v>6.1437</c:v>
                </c:pt>
                <c:pt idx="206">
                  <c:v>6.1437</c:v>
                </c:pt>
                <c:pt idx="207">
                  <c:v>6.1766</c:v>
                </c:pt>
                <c:pt idx="208">
                  <c:v>6.2423</c:v>
                </c:pt>
                <c:pt idx="209">
                  <c:v>6.2423</c:v>
                </c:pt>
                <c:pt idx="210">
                  <c:v>6.2423</c:v>
                </c:pt>
                <c:pt idx="211">
                  <c:v>6.307999999999994</c:v>
                </c:pt>
                <c:pt idx="212">
                  <c:v>6.307999999999994</c:v>
                </c:pt>
                <c:pt idx="213">
                  <c:v>6.406600000000013</c:v>
                </c:pt>
                <c:pt idx="214">
                  <c:v>6.406600000000013</c:v>
                </c:pt>
                <c:pt idx="215">
                  <c:v>6.439400000000012</c:v>
                </c:pt>
                <c:pt idx="216">
                  <c:v>6.439400000000012</c:v>
                </c:pt>
                <c:pt idx="217">
                  <c:v>6.5708</c:v>
                </c:pt>
                <c:pt idx="218">
                  <c:v>6.5708</c:v>
                </c:pt>
                <c:pt idx="219">
                  <c:v>6.669399999999999</c:v>
                </c:pt>
                <c:pt idx="220">
                  <c:v>6.669399999999999</c:v>
                </c:pt>
                <c:pt idx="221">
                  <c:v>6.9322</c:v>
                </c:pt>
                <c:pt idx="222">
                  <c:v>6.9322</c:v>
                </c:pt>
                <c:pt idx="223">
                  <c:v>7.0</c:v>
                </c:pt>
                <c:pt idx="224">
                  <c:v>7.0308</c:v>
                </c:pt>
                <c:pt idx="225">
                  <c:v>7.0308</c:v>
                </c:pt>
                <c:pt idx="226">
                  <c:v>7.0637</c:v>
                </c:pt>
                <c:pt idx="227">
                  <c:v>7.0637</c:v>
                </c:pt>
                <c:pt idx="228">
                  <c:v>7.162199999999975</c:v>
                </c:pt>
                <c:pt idx="229">
                  <c:v>7.162199999999975</c:v>
                </c:pt>
                <c:pt idx="230">
                  <c:v>7.622199999999974</c:v>
                </c:pt>
                <c:pt idx="231">
                  <c:v>7.622199999999974</c:v>
                </c:pt>
                <c:pt idx="232">
                  <c:v>7.687899999999995</c:v>
                </c:pt>
                <c:pt idx="233">
                  <c:v>7.687899999999995</c:v>
                </c:pt>
                <c:pt idx="234">
                  <c:v>7.7536</c:v>
                </c:pt>
                <c:pt idx="235">
                  <c:v>7.7536</c:v>
                </c:pt>
                <c:pt idx="236">
                  <c:v>7.8193</c:v>
                </c:pt>
                <c:pt idx="237">
                  <c:v>7.884999999999994</c:v>
                </c:pt>
                <c:pt idx="238">
                  <c:v>7.884999999999994</c:v>
                </c:pt>
                <c:pt idx="239">
                  <c:v>8.0</c:v>
                </c:pt>
                <c:pt idx="240">
                  <c:v>8.0821</c:v>
                </c:pt>
                <c:pt idx="241">
                  <c:v>8.0821</c:v>
                </c:pt>
                <c:pt idx="242">
                  <c:v>8.115</c:v>
                </c:pt>
                <c:pt idx="243">
                  <c:v>8.115</c:v>
                </c:pt>
                <c:pt idx="244">
                  <c:v>8.312100000000002</c:v>
                </c:pt>
                <c:pt idx="245">
                  <c:v>8.312100000000002</c:v>
                </c:pt>
                <c:pt idx="246">
                  <c:v>8.4107</c:v>
                </c:pt>
                <c:pt idx="247">
                  <c:v>8.4107</c:v>
                </c:pt>
                <c:pt idx="248">
                  <c:v>8.476400000000024</c:v>
                </c:pt>
                <c:pt idx="249">
                  <c:v>8.476400000000024</c:v>
                </c:pt>
                <c:pt idx="250">
                  <c:v>8.7064</c:v>
                </c:pt>
                <c:pt idx="251">
                  <c:v>8.7064</c:v>
                </c:pt>
                <c:pt idx="252">
                  <c:v>8.837800000000001</c:v>
                </c:pt>
                <c:pt idx="253">
                  <c:v>8.837800000000001</c:v>
                </c:pt>
                <c:pt idx="254">
                  <c:v>9.0</c:v>
                </c:pt>
                <c:pt idx="255">
                  <c:v>9.133500000000001</c:v>
                </c:pt>
                <c:pt idx="256">
                  <c:v>9.133500000000001</c:v>
                </c:pt>
                <c:pt idx="257">
                  <c:v>9.36340000000007</c:v>
                </c:pt>
                <c:pt idx="258">
                  <c:v>9.36340000000007</c:v>
                </c:pt>
                <c:pt idx="259">
                  <c:v>9.462000000000006</c:v>
                </c:pt>
                <c:pt idx="260">
                  <c:v>9.462000000000006</c:v>
                </c:pt>
                <c:pt idx="261">
                  <c:v>9.5934</c:v>
                </c:pt>
                <c:pt idx="262">
                  <c:v>9.5934</c:v>
                </c:pt>
                <c:pt idx="263">
                  <c:v>9.856300000000002</c:v>
                </c:pt>
                <c:pt idx="264">
                  <c:v>9.856300000000002</c:v>
                </c:pt>
                <c:pt idx="265">
                  <c:v>9.889100000000002</c:v>
                </c:pt>
                <c:pt idx="266">
                  <c:v>9.889100000000002</c:v>
                </c:pt>
                <c:pt idx="267">
                  <c:v>10.0</c:v>
                </c:pt>
                <c:pt idx="268">
                  <c:v>10.1191</c:v>
                </c:pt>
                <c:pt idx="269">
                  <c:v>10.1191</c:v>
                </c:pt>
                <c:pt idx="270">
                  <c:v>10.15200000000001</c:v>
                </c:pt>
                <c:pt idx="271">
                  <c:v>10.15200000000001</c:v>
                </c:pt>
                <c:pt idx="272">
                  <c:v>10.1848</c:v>
                </c:pt>
                <c:pt idx="273">
                  <c:v>10.1848</c:v>
                </c:pt>
                <c:pt idx="274">
                  <c:v>10.7105</c:v>
                </c:pt>
                <c:pt idx="275">
                  <c:v>10.7105</c:v>
                </c:pt>
                <c:pt idx="276">
                  <c:v>10.8419</c:v>
                </c:pt>
                <c:pt idx="277">
                  <c:v>10.8419</c:v>
                </c:pt>
                <c:pt idx="278">
                  <c:v>11.0</c:v>
                </c:pt>
                <c:pt idx="279">
                  <c:v>11.3018</c:v>
                </c:pt>
                <c:pt idx="280">
                  <c:v>11.3018</c:v>
                </c:pt>
                <c:pt idx="281">
                  <c:v>11.36760000000002</c:v>
                </c:pt>
                <c:pt idx="282">
                  <c:v>11.36760000000002</c:v>
                </c:pt>
                <c:pt idx="283">
                  <c:v>11.4661</c:v>
                </c:pt>
                <c:pt idx="284">
                  <c:v>11.4661</c:v>
                </c:pt>
                <c:pt idx="285">
                  <c:v>11.729</c:v>
                </c:pt>
                <c:pt idx="286">
                  <c:v>11.729</c:v>
                </c:pt>
                <c:pt idx="287">
                  <c:v>11.8932</c:v>
                </c:pt>
                <c:pt idx="288">
                  <c:v>11.8932</c:v>
                </c:pt>
                <c:pt idx="289">
                  <c:v>12.0</c:v>
                </c:pt>
                <c:pt idx="290">
                  <c:v>12.2218</c:v>
                </c:pt>
                <c:pt idx="291">
                  <c:v>12.2546</c:v>
                </c:pt>
                <c:pt idx="292">
                  <c:v>12.2546</c:v>
                </c:pt>
                <c:pt idx="293">
                  <c:v>12.35320000000001</c:v>
                </c:pt>
                <c:pt idx="294">
                  <c:v>12.35320000000001</c:v>
                </c:pt>
                <c:pt idx="295">
                  <c:v>12.38600000000001</c:v>
                </c:pt>
                <c:pt idx="296">
                  <c:v>12.38600000000001</c:v>
                </c:pt>
                <c:pt idx="297">
                  <c:v>12.4846</c:v>
                </c:pt>
                <c:pt idx="298">
                  <c:v>12.4846</c:v>
                </c:pt>
                <c:pt idx="299">
                  <c:v>12.846</c:v>
                </c:pt>
                <c:pt idx="300">
                  <c:v>12.846</c:v>
                </c:pt>
                <c:pt idx="301">
                  <c:v>13.0</c:v>
                </c:pt>
                <c:pt idx="302">
                  <c:v>13.1088</c:v>
                </c:pt>
                <c:pt idx="303">
                  <c:v>13.1088</c:v>
                </c:pt>
                <c:pt idx="304">
                  <c:v>13.2402</c:v>
                </c:pt>
                <c:pt idx="305">
                  <c:v>13.2402</c:v>
                </c:pt>
                <c:pt idx="306">
                  <c:v>13.306</c:v>
                </c:pt>
                <c:pt idx="307">
                  <c:v>13.306</c:v>
                </c:pt>
                <c:pt idx="308">
                  <c:v>13.4045</c:v>
                </c:pt>
                <c:pt idx="309">
                  <c:v>13.7659</c:v>
                </c:pt>
                <c:pt idx="310">
                  <c:v>13.7659</c:v>
                </c:pt>
                <c:pt idx="311">
                  <c:v>13.86450000000002</c:v>
                </c:pt>
                <c:pt idx="312">
                  <c:v>13.86450000000002</c:v>
                </c:pt>
                <c:pt idx="313">
                  <c:v>13.8973</c:v>
                </c:pt>
                <c:pt idx="314">
                  <c:v>14.0</c:v>
                </c:pt>
                <c:pt idx="315">
                  <c:v>14.0945</c:v>
                </c:pt>
                <c:pt idx="316">
                  <c:v>14.193</c:v>
                </c:pt>
                <c:pt idx="317">
                  <c:v>14.193</c:v>
                </c:pt>
                <c:pt idx="318">
                  <c:v>14.5216</c:v>
                </c:pt>
                <c:pt idx="319">
                  <c:v>14.7515</c:v>
                </c:pt>
                <c:pt idx="320">
                  <c:v>14.7515</c:v>
                </c:pt>
                <c:pt idx="321">
                  <c:v>14.883</c:v>
                </c:pt>
                <c:pt idx="322">
                  <c:v>14.883</c:v>
                </c:pt>
                <c:pt idx="323">
                  <c:v>14.9487</c:v>
                </c:pt>
                <c:pt idx="324">
                  <c:v>14.9487</c:v>
                </c:pt>
                <c:pt idx="325">
                  <c:v>15.0</c:v>
                </c:pt>
                <c:pt idx="326">
                  <c:v>15.0801</c:v>
                </c:pt>
                <c:pt idx="327">
                  <c:v>15.0801</c:v>
                </c:pt>
                <c:pt idx="328">
                  <c:v>15.1458</c:v>
                </c:pt>
                <c:pt idx="329">
                  <c:v>15.1458</c:v>
                </c:pt>
                <c:pt idx="330">
                  <c:v>15.6057</c:v>
                </c:pt>
                <c:pt idx="331">
                  <c:v>15.6057</c:v>
                </c:pt>
                <c:pt idx="332">
                  <c:v>16.0</c:v>
                </c:pt>
                <c:pt idx="333">
                  <c:v>16.3614</c:v>
                </c:pt>
                <c:pt idx="334">
                  <c:v>16.3614</c:v>
                </c:pt>
                <c:pt idx="335">
                  <c:v>16.45999999999999</c:v>
                </c:pt>
                <c:pt idx="336">
                  <c:v>16.45999999999999</c:v>
                </c:pt>
                <c:pt idx="337">
                  <c:v>16.52569999999982</c:v>
                </c:pt>
                <c:pt idx="338">
                  <c:v>16.52569999999982</c:v>
                </c:pt>
                <c:pt idx="339">
                  <c:v>16.5914</c:v>
                </c:pt>
                <c:pt idx="340">
                  <c:v>16.5914</c:v>
                </c:pt>
                <c:pt idx="341">
                  <c:v>16.62419999999999</c:v>
                </c:pt>
                <c:pt idx="342">
                  <c:v>16.62419999999999</c:v>
                </c:pt>
                <c:pt idx="343">
                  <c:v>16.75559999999987</c:v>
                </c:pt>
                <c:pt idx="344">
                  <c:v>16.75559999999987</c:v>
                </c:pt>
                <c:pt idx="345">
                  <c:v>16.78849999999978</c:v>
                </c:pt>
                <c:pt idx="346">
                  <c:v>16.78849999999978</c:v>
                </c:pt>
                <c:pt idx="347">
                  <c:v>17.0</c:v>
                </c:pt>
                <c:pt idx="348">
                  <c:v>17.57700000000001</c:v>
                </c:pt>
                <c:pt idx="349">
                  <c:v>17.57700000000001</c:v>
                </c:pt>
                <c:pt idx="350">
                  <c:v>17.807</c:v>
                </c:pt>
                <c:pt idx="351">
                  <c:v>17.807</c:v>
                </c:pt>
                <c:pt idx="352">
                  <c:v>18.0</c:v>
                </c:pt>
                <c:pt idx="353">
                  <c:v>18.1355</c:v>
                </c:pt>
                <c:pt idx="354">
                  <c:v>18.1355</c:v>
                </c:pt>
                <c:pt idx="355">
                  <c:v>18.23410000000001</c:v>
                </c:pt>
                <c:pt idx="356">
                  <c:v>18.23410000000001</c:v>
                </c:pt>
                <c:pt idx="357">
                  <c:v>18.7269</c:v>
                </c:pt>
                <c:pt idx="358">
                  <c:v>18.7269</c:v>
                </c:pt>
                <c:pt idx="359">
                  <c:v>19.0</c:v>
                </c:pt>
                <c:pt idx="360">
                  <c:v>19.05539999999989</c:v>
                </c:pt>
                <c:pt idx="361">
                  <c:v>19.05539999999989</c:v>
                </c:pt>
                <c:pt idx="362">
                  <c:v>19.2197</c:v>
                </c:pt>
                <c:pt idx="363">
                  <c:v>19.2197</c:v>
                </c:pt>
                <c:pt idx="364">
                  <c:v>19.3511</c:v>
                </c:pt>
                <c:pt idx="365">
                  <c:v>19.3511</c:v>
                </c:pt>
                <c:pt idx="366">
                  <c:v>19.48249999999975</c:v>
                </c:pt>
                <c:pt idx="367">
                  <c:v>19.48249999999975</c:v>
                </c:pt>
                <c:pt idx="368">
                  <c:v>19.61400000000012</c:v>
                </c:pt>
                <c:pt idx="369">
                  <c:v>19.61400000000012</c:v>
                </c:pt>
                <c:pt idx="370">
                  <c:v>19.97539999999982</c:v>
                </c:pt>
                <c:pt idx="371">
                  <c:v>19.97539999999982</c:v>
                </c:pt>
                <c:pt idx="372">
                  <c:v>20.0</c:v>
                </c:pt>
                <c:pt idx="373">
                  <c:v>20.17249999999999</c:v>
                </c:pt>
                <c:pt idx="374">
                  <c:v>20.17249999999999</c:v>
                </c:pt>
                <c:pt idx="375">
                  <c:v>20.23819999999989</c:v>
                </c:pt>
                <c:pt idx="376">
                  <c:v>20.23819999999989</c:v>
                </c:pt>
                <c:pt idx="377">
                  <c:v>20.271</c:v>
                </c:pt>
                <c:pt idx="378">
                  <c:v>20.271</c:v>
                </c:pt>
                <c:pt idx="379">
                  <c:v>20.46819999999978</c:v>
                </c:pt>
                <c:pt idx="380">
                  <c:v>20.46819999999978</c:v>
                </c:pt>
                <c:pt idx="381">
                  <c:v>20.7639</c:v>
                </c:pt>
                <c:pt idx="382">
                  <c:v>20.7639</c:v>
                </c:pt>
                <c:pt idx="383">
                  <c:v>21.0</c:v>
                </c:pt>
                <c:pt idx="384">
                  <c:v>21.48669999999978</c:v>
                </c:pt>
                <c:pt idx="385">
                  <c:v>21.48669999999978</c:v>
                </c:pt>
                <c:pt idx="386">
                  <c:v>22.0</c:v>
                </c:pt>
                <c:pt idx="387">
                  <c:v>22.1766</c:v>
                </c:pt>
                <c:pt idx="388">
                  <c:v>22.1766</c:v>
                </c:pt>
                <c:pt idx="389">
                  <c:v>22.24229999999982</c:v>
                </c:pt>
                <c:pt idx="390">
                  <c:v>22.24229999999982</c:v>
                </c:pt>
                <c:pt idx="391">
                  <c:v>22.6037</c:v>
                </c:pt>
                <c:pt idx="392">
                  <c:v>22.6037</c:v>
                </c:pt>
                <c:pt idx="393">
                  <c:v>22.6694</c:v>
                </c:pt>
                <c:pt idx="394">
                  <c:v>22.6694</c:v>
                </c:pt>
                <c:pt idx="395">
                  <c:v>22.76799999999999</c:v>
                </c:pt>
                <c:pt idx="396">
                  <c:v>22.80079999999989</c:v>
                </c:pt>
                <c:pt idx="397">
                  <c:v>22.96509999999979</c:v>
                </c:pt>
                <c:pt idx="398">
                  <c:v>22.96509999999979</c:v>
                </c:pt>
                <c:pt idx="399">
                  <c:v>23.0</c:v>
                </c:pt>
                <c:pt idx="400">
                  <c:v>23.03079999999999</c:v>
                </c:pt>
                <c:pt idx="401">
                  <c:v>23.03079999999999</c:v>
                </c:pt>
                <c:pt idx="402">
                  <c:v>23.09649999999989</c:v>
                </c:pt>
                <c:pt idx="403">
                  <c:v>23.09649999999989</c:v>
                </c:pt>
                <c:pt idx="404">
                  <c:v>23.1294</c:v>
                </c:pt>
                <c:pt idx="405">
                  <c:v>23.3593</c:v>
                </c:pt>
                <c:pt idx="406">
                  <c:v>23.4579</c:v>
                </c:pt>
                <c:pt idx="407">
                  <c:v>23.52359999999987</c:v>
                </c:pt>
                <c:pt idx="408">
                  <c:v>23.6879</c:v>
                </c:pt>
                <c:pt idx="409">
                  <c:v>23.6879</c:v>
                </c:pt>
                <c:pt idx="410">
                  <c:v>23.6879</c:v>
                </c:pt>
                <c:pt idx="411">
                  <c:v>23.72069999999986</c:v>
                </c:pt>
                <c:pt idx="412">
                  <c:v>23.78639999999982</c:v>
                </c:pt>
                <c:pt idx="413">
                  <c:v>23.81929999999999</c:v>
                </c:pt>
                <c:pt idx="414">
                  <c:v>23.81929999999999</c:v>
                </c:pt>
                <c:pt idx="415">
                  <c:v>24.0</c:v>
                </c:pt>
                <c:pt idx="416">
                  <c:v>24.0164</c:v>
                </c:pt>
                <c:pt idx="417">
                  <c:v>24.0164</c:v>
                </c:pt>
                <c:pt idx="418">
                  <c:v>24.04929999999989</c:v>
                </c:pt>
                <c:pt idx="419">
                  <c:v>24.08209999999983</c:v>
                </c:pt>
                <c:pt idx="420">
                  <c:v>24.115</c:v>
                </c:pt>
                <c:pt idx="421">
                  <c:v>24.2136</c:v>
                </c:pt>
                <c:pt idx="422">
                  <c:v>24.2136</c:v>
                </c:pt>
                <c:pt idx="423">
                  <c:v>24.2136</c:v>
                </c:pt>
                <c:pt idx="424">
                  <c:v>24.27929999999998</c:v>
                </c:pt>
                <c:pt idx="425">
                  <c:v>24.3121</c:v>
                </c:pt>
                <c:pt idx="426">
                  <c:v>24.37780000000012</c:v>
                </c:pt>
                <c:pt idx="427">
                  <c:v>24.4764</c:v>
                </c:pt>
                <c:pt idx="428">
                  <c:v>24.5092</c:v>
                </c:pt>
                <c:pt idx="429">
                  <c:v>24.5092</c:v>
                </c:pt>
                <c:pt idx="430">
                  <c:v>24.57490000000003</c:v>
                </c:pt>
                <c:pt idx="431">
                  <c:v>24.60780000000013</c:v>
                </c:pt>
                <c:pt idx="432">
                  <c:v>24.96919999999986</c:v>
                </c:pt>
                <c:pt idx="433">
                  <c:v>25.0</c:v>
                </c:pt>
                <c:pt idx="434">
                  <c:v>25.00209999999988</c:v>
                </c:pt>
                <c:pt idx="435">
                  <c:v>25.00209999999988</c:v>
                </c:pt>
                <c:pt idx="436">
                  <c:v>25.03490000000012</c:v>
                </c:pt>
                <c:pt idx="437">
                  <c:v>25.06779999999987</c:v>
                </c:pt>
                <c:pt idx="438">
                  <c:v>25.13350000000001</c:v>
                </c:pt>
                <c:pt idx="439">
                  <c:v>25.1663</c:v>
                </c:pt>
                <c:pt idx="440">
                  <c:v>25.1992</c:v>
                </c:pt>
                <c:pt idx="441">
                  <c:v>25.2649</c:v>
                </c:pt>
                <c:pt idx="442">
                  <c:v>25.2649</c:v>
                </c:pt>
                <c:pt idx="443">
                  <c:v>25.29769999999989</c:v>
                </c:pt>
                <c:pt idx="444">
                  <c:v>25.3306</c:v>
                </c:pt>
                <c:pt idx="445">
                  <c:v>25.3963</c:v>
                </c:pt>
                <c:pt idx="446">
                  <c:v>25.46199999999999</c:v>
                </c:pt>
                <c:pt idx="447">
                  <c:v>25.59339999999989</c:v>
                </c:pt>
                <c:pt idx="448">
                  <c:v>25.59339999999989</c:v>
                </c:pt>
                <c:pt idx="449">
                  <c:v>25.6591</c:v>
                </c:pt>
                <c:pt idx="450">
                  <c:v>25.82339999999999</c:v>
                </c:pt>
                <c:pt idx="451">
                  <c:v>25.8563</c:v>
                </c:pt>
                <c:pt idx="452">
                  <c:v>26.0</c:v>
                </c:pt>
                <c:pt idx="453">
                  <c:v>26.2177</c:v>
                </c:pt>
                <c:pt idx="454">
                  <c:v>26.3491</c:v>
                </c:pt>
                <c:pt idx="455">
                  <c:v>26.5133</c:v>
                </c:pt>
                <c:pt idx="456">
                  <c:v>26.5133</c:v>
                </c:pt>
                <c:pt idx="457">
                  <c:v>26.5791</c:v>
                </c:pt>
                <c:pt idx="458">
                  <c:v>26.5791</c:v>
                </c:pt>
                <c:pt idx="459">
                  <c:v>26.67760000000001</c:v>
                </c:pt>
                <c:pt idx="460">
                  <c:v>26.67760000000001</c:v>
                </c:pt>
                <c:pt idx="461">
                  <c:v>26.77619999999999</c:v>
                </c:pt>
                <c:pt idx="462">
                  <c:v>26.77619999999999</c:v>
                </c:pt>
                <c:pt idx="463">
                  <c:v>26.809</c:v>
                </c:pt>
                <c:pt idx="464">
                  <c:v>26.8419</c:v>
                </c:pt>
                <c:pt idx="465">
                  <c:v>26.8419</c:v>
                </c:pt>
                <c:pt idx="466">
                  <c:v>26.90759999999988</c:v>
                </c:pt>
                <c:pt idx="467">
                  <c:v>26.94049999999982</c:v>
                </c:pt>
                <c:pt idx="468">
                  <c:v>27.0</c:v>
                </c:pt>
                <c:pt idx="469">
                  <c:v>27.1376</c:v>
                </c:pt>
                <c:pt idx="470">
                  <c:v>27.1376</c:v>
                </c:pt>
                <c:pt idx="471">
                  <c:v>27.33470000000001</c:v>
                </c:pt>
                <c:pt idx="472">
                  <c:v>27.33470000000001</c:v>
                </c:pt>
                <c:pt idx="473">
                  <c:v>27.79469999999989</c:v>
                </c:pt>
                <c:pt idx="474">
                  <c:v>27.79469999999989</c:v>
                </c:pt>
                <c:pt idx="475">
                  <c:v>28.0</c:v>
                </c:pt>
                <c:pt idx="476">
                  <c:v>28.28749999999987</c:v>
                </c:pt>
                <c:pt idx="477">
                  <c:v>28.38599999999998</c:v>
                </c:pt>
                <c:pt idx="478">
                  <c:v>28.38599999999998</c:v>
                </c:pt>
                <c:pt idx="479">
                  <c:v>28.48459999999982</c:v>
                </c:pt>
                <c:pt idx="480">
                  <c:v>28.5503</c:v>
                </c:pt>
                <c:pt idx="481">
                  <c:v>28.5503</c:v>
                </c:pt>
                <c:pt idx="482">
                  <c:v>28.7146</c:v>
                </c:pt>
                <c:pt idx="483">
                  <c:v>28.7146</c:v>
                </c:pt>
                <c:pt idx="484">
                  <c:v>28.7146</c:v>
                </c:pt>
                <c:pt idx="485">
                  <c:v>28.846</c:v>
                </c:pt>
                <c:pt idx="486">
                  <c:v>28.846</c:v>
                </c:pt>
                <c:pt idx="487">
                  <c:v>28.87890000000001</c:v>
                </c:pt>
                <c:pt idx="488">
                  <c:v>28.87890000000001</c:v>
                </c:pt>
                <c:pt idx="489">
                  <c:v>29.0</c:v>
                </c:pt>
                <c:pt idx="490">
                  <c:v>29.2402</c:v>
                </c:pt>
                <c:pt idx="491">
                  <c:v>29.2402</c:v>
                </c:pt>
                <c:pt idx="492">
                  <c:v>29.33879999999989</c:v>
                </c:pt>
                <c:pt idx="493">
                  <c:v>29.33879999999989</c:v>
                </c:pt>
                <c:pt idx="494">
                  <c:v>29.3717</c:v>
                </c:pt>
                <c:pt idx="495">
                  <c:v>29.3717</c:v>
                </c:pt>
                <c:pt idx="496">
                  <c:v>29.40449999999989</c:v>
                </c:pt>
                <c:pt idx="497">
                  <c:v>29.40449999999989</c:v>
                </c:pt>
                <c:pt idx="498">
                  <c:v>29.93019999999999</c:v>
                </c:pt>
                <c:pt idx="499">
                  <c:v>29.93019999999999</c:v>
                </c:pt>
                <c:pt idx="500">
                  <c:v>30.0</c:v>
                </c:pt>
                <c:pt idx="501">
                  <c:v>30.1602</c:v>
                </c:pt>
                <c:pt idx="502">
                  <c:v>30.1602</c:v>
                </c:pt>
                <c:pt idx="503">
                  <c:v>30.22589999999999</c:v>
                </c:pt>
                <c:pt idx="504">
                  <c:v>30.22589999999999</c:v>
                </c:pt>
                <c:pt idx="505">
                  <c:v>30.25869999999986</c:v>
                </c:pt>
                <c:pt idx="506">
                  <c:v>30.25869999999986</c:v>
                </c:pt>
                <c:pt idx="507">
                  <c:v>30.58729999999989</c:v>
                </c:pt>
                <c:pt idx="508">
                  <c:v>30.58729999999989</c:v>
                </c:pt>
                <c:pt idx="509">
                  <c:v>30.653</c:v>
                </c:pt>
                <c:pt idx="510">
                  <c:v>30.653</c:v>
                </c:pt>
                <c:pt idx="511">
                  <c:v>31.0</c:v>
                </c:pt>
                <c:pt idx="512">
                  <c:v>31.17859999999999</c:v>
                </c:pt>
                <c:pt idx="513">
                  <c:v>31.17859999999999</c:v>
                </c:pt>
                <c:pt idx="514">
                  <c:v>31.2772</c:v>
                </c:pt>
                <c:pt idx="515">
                  <c:v>31.2772</c:v>
                </c:pt>
                <c:pt idx="516">
                  <c:v>31.44149999999987</c:v>
                </c:pt>
                <c:pt idx="517">
                  <c:v>31.44149999999987</c:v>
                </c:pt>
                <c:pt idx="518">
                  <c:v>32.0</c:v>
                </c:pt>
                <c:pt idx="519">
                  <c:v>32.03290000000001</c:v>
                </c:pt>
                <c:pt idx="520">
                  <c:v>32.03290000000001</c:v>
                </c:pt>
                <c:pt idx="521">
                  <c:v>32.13140000000001</c:v>
                </c:pt>
                <c:pt idx="522">
                  <c:v>32.13140000000001</c:v>
                </c:pt>
                <c:pt idx="523">
                  <c:v>32.3614</c:v>
                </c:pt>
                <c:pt idx="524">
                  <c:v>32.3614</c:v>
                </c:pt>
                <c:pt idx="525">
                  <c:v>32.5257000000002</c:v>
                </c:pt>
                <c:pt idx="526">
                  <c:v>32.5257000000002</c:v>
                </c:pt>
                <c:pt idx="527">
                  <c:v>32.5914</c:v>
                </c:pt>
                <c:pt idx="528">
                  <c:v>32.5914</c:v>
                </c:pt>
                <c:pt idx="529">
                  <c:v>32.78850000000001</c:v>
                </c:pt>
                <c:pt idx="530">
                  <c:v>32.78850000000001</c:v>
                </c:pt>
                <c:pt idx="531">
                  <c:v>32.8542</c:v>
                </c:pt>
                <c:pt idx="532">
                  <c:v>32.8542</c:v>
                </c:pt>
                <c:pt idx="533">
                  <c:v>32.9199</c:v>
                </c:pt>
                <c:pt idx="534">
                  <c:v>32.9199</c:v>
                </c:pt>
                <c:pt idx="535">
                  <c:v>33.0</c:v>
                </c:pt>
                <c:pt idx="536">
                  <c:v>33.0513</c:v>
                </c:pt>
                <c:pt idx="537">
                  <c:v>33.0513</c:v>
                </c:pt>
                <c:pt idx="538">
                  <c:v>33.24850000000016</c:v>
                </c:pt>
                <c:pt idx="539">
                  <c:v>33.24850000000016</c:v>
                </c:pt>
                <c:pt idx="540">
                  <c:v>33.3799</c:v>
                </c:pt>
                <c:pt idx="541">
                  <c:v>33.3799</c:v>
                </c:pt>
                <c:pt idx="542">
                  <c:v>33.4784</c:v>
                </c:pt>
                <c:pt idx="543">
                  <c:v>33.6099</c:v>
                </c:pt>
                <c:pt idx="544">
                  <c:v>33.6099</c:v>
                </c:pt>
                <c:pt idx="545">
                  <c:v>34.0</c:v>
                </c:pt>
                <c:pt idx="546">
                  <c:v>34.0041</c:v>
                </c:pt>
                <c:pt idx="547">
                  <c:v>34.0041</c:v>
                </c:pt>
                <c:pt idx="548">
                  <c:v>34.23410000000001</c:v>
                </c:pt>
                <c:pt idx="549">
                  <c:v>34.23410000000001</c:v>
                </c:pt>
                <c:pt idx="550">
                  <c:v>34.33260000000001</c:v>
                </c:pt>
                <c:pt idx="551">
                  <c:v>34.36550000000001</c:v>
                </c:pt>
                <c:pt idx="552">
                  <c:v>34.36550000000001</c:v>
                </c:pt>
                <c:pt idx="553">
                  <c:v>34.49690000000001</c:v>
                </c:pt>
                <c:pt idx="554">
                  <c:v>34.49690000000001</c:v>
                </c:pt>
                <c:pt idx="555">
                  <c:v>34.5298</c:v>
                </c:pt>
                <c:pt idx="556">
                  <c:v>34.5626</c:v>
                </c:pt>
                <c:pt idx="557">
                  <c:v>34.5626</c:v>
                </c:pt>
                <c:pt idx="558">
                  <c:v>34.5626</c:v>
                </c:pt>
                <c:pt idx="559">
                  <c:v>34.59550000000022</c:v>
                </c:pt>
                <c:pt idx="560">
                  <c:v>34.59550000000022</c:v>
                </c:pt>
                <c:pt idx="561">
                  <c:v>34.59550000000022</c:v>
                </c:pt>
                <c:pt idx="562">
                  <c:v>34.6612</c:v>
                </c:pt>
                <c:pt idx="563">
                  <c:v>34.694</c:v>
                </c:pt>
                <c:pt idx="564">
                  <c:v>34.7269000000002</c:v>
                </c:pt>
                <c:pt idx="565">
                  <c:v>34.8583</c:v>
                </c:pt>
                <c:pt idx="566">
                  <c:v>34.92400000000001</c:v>
                </c:pt>
                <c:pt idx="567">
                  <c:v>34.9897</c:v>
                </c:pt>
                <c:pt idx="568">
                  <c:v>35.0</c:v>
                </c:pt>
                <c:pt idx="569">
                  <c:v>35.02260000000001</c:v>
                </c:pt>
                <c:pt idx="570">
                  <c:v>35.154</c:v>
                </c:pt>
                <c:pt idx="571">
                  <c:v>35.1869</c:v>
                </c:pt>
                <c:pt idx="572">
                  <c:v>35.2526</c:v>
                </c:pt>
                <c:pt idx="573">
                  <c:v>35.3183</c:v>
                </c:pt>
                <c:pt idx="574">
                  <c:v>35.4497</c:v>
                </c:pt>
                <c:pt idx="575">
                  <c:v>35.5154</c:v>
                </c:pt>
                <c:pt idx="576">
                  <c:v>35.5811</c:v>
                </c:pt>
                <c:pt idx="577">
                  <c:v>35.5811</c:v>
                </c:pt>
                <c:pt idx="578">
                  <c:v>35.5811</c:v>
                </c:pt>
                <c:pt idx="579">
                  <c:v>35.64680000000001</c:v>
                </c:pt>
                <c:pt idx="580">
                  <c:v>35.67970000000001</c:v>
                </c:pt>
                <c:pt idx="581">
                  <c:v>35.67970000000001</c:v>
                </c:pt>
                <c:pt idx="582">
                  <c:v>35.67970000000001</c:v>
                </c:pt>
                <c:pt idx="583">
                  <c:v>35.71250000000001</c:v>
                </c:pt>
                <c:pt idx="584">
                  <c:v>35.71250000000001</c:v>
                </c:pt>
                <c:pt idx="585">
                  <c:v>35.71250000000001</c:v>
                </c:pt>
                <c:pt idx="586">
                  <c:v>35.74540000000001</c:v>
                </c:pt>
                <c:pt idx="587">
                  <c:v>35.77820000000001</c:v>
                </c:pt>
                <c:pt idx="588">
                  <c:v>35.77820000000001</c:v>
                </c:pt>
                <c:pt idx="589">
                  <c:v>35.8439</c:v>
                </c:pt>
                <c:pt idx="590">
                  <c:v>35.8768</c:v>
                </c:pt>
                <c:pt idx="591">
                  <c:v>35.9425</c:v>
                </c:pt>
                <c:pt idx="592">
                  <c:v>36.0</c:v>
                </c:pt>
                <c:pt idx="593">
                  <c:v>36.0082</c:v>
                </c:pt>
                <c:pt idx="594">
                  <c:v>36.1068</c:v>
                </c:pt>
                <c:pt idx="595">
                  <c:v>36.1396</c:v>
                </c:pt>
                <c:pt idx="596">
                  <c:v>36.17250000000006</c:v>
                </c:pt>
                <c:pt idx="597">
                  <c:v>36.20530000000022</c:v>
                </c:pt>
                <c:pt idx="598">
                  <c:v>36.271</c:v>
                </c:pt>
                <c:pt idx="599">
                  <c:v>36.271</c:v>
                </c:pt>
                <c:pt idx="600">
                  <c:v>36.271</c:v>
                </c:pt>
                <c:pt idx="601">
                  <c:v>36.3039</c:v>
                </c:pt>
                <c:pt idx="602">
                  <c:v>36.3368</c:v>
                </c:pt>
                <c:pt idx="603">
                  <c:v>36.36960000000001</c:v>
                </c:pt>
                <c:pt idx="604">
                  <c:v>36.43530000000001</c:v>
                </c:pt>
                <c:pt idx="605">
                  <c:v>36.4682</c:v>
                </c:pt>
                <c:pt idx="606">
                  <c:v>36.4682</c:v>
                </c:pt>
                <c:pt idx="607">
                  <c:v>36.4682</c:v>
                </c:pt>
                <c:pt idx="608">
                  <c:v>36.5339</c:v>
                </c:pt>
                <c:pt idx="609">
                  <c:v>36.56670000000001</c:v>
                </c:pt>
                <c:pt idx="610">
                  <c:v>36.5996</c:v>
                </c:pt>
                <c:pt idx="611">
                  <c:v>36.63240000000001</c:v>
                </c:pt>
                <c:pt idx="612">
                  <c:v>36.66530000000023</c:v>
                </c:pt>
                <c:pt idx="613">
                  <c:v>36.69820000000016</c:v>
                </c:pt>
                <c:pt idx="614">
                  <c:v>36.69820000000016</c:v>
                </c:pt>
                <c:pt idx="615">
                  <c:v>36.69820000000016</c:v>
                </c:pt>
                <c:pt idx="616">
                  <c:v>36.731</c:v>
                </c:pt>
                <c:pt idx="617">
                  <c:v>36.76390000000011</c:v>
                </c:pt>
                <c:pt idx="618">
                  <c:v>36.79670000000022</c:v>
                </c:pt>
                <c:pt idx="619">
                  <c:v>36.82960000000001</c:v>
                </c:pt>
                <c:pt idx="620">
                  <c:v>36.82960000000001</c:v>
                </c:pt>
                <c:pt idx="621">
                  <c:v>36.82960000000001</c:v>
                </c:pt>
                <c:pt idx="622">
                  <c:v>36.89530000000001</c:v>
                </c:pt>
                <c:pt idx="623">
                  <c:v>36.9281000000002</c:v>
                </c:pt>
                <c:pt idx="624">
                  <c:v>36.96100000000001</c:v>
                </c:pt>
                <c:pt idx="625">
                  <c:v>36.96100000000001</c:v>
                </c:pt>
                <c:pt idx="626">
                  <c:v>36.96100000000001</c:v>
                </c:pt>
                <c:pt idx="627">
                  <c:v>36.9938</c:v>
                </c:pt>
                <c:pt idx="628">
                  <c:v>37.0</c:v>
                </c:pt>
                <c:pt idx="629">
                  <c:v>37.02670000000001</c:v>
                </c:pt>
                <c:pt idx="630">
                  <c:v>37.0595</c:v>
                </c:pt>
                <c:pt idx="631">
                  <c:v>37.09240000000001</c:v>
                </c:pt>
                <c:pt idx="632">
                  <c:v>37.12530000000026</c:v>
                </c:pt>
                <c:pt idx="633">
                  <c:v>37.15810000000001</c:v>
                </c:pt>
                <c:pt idx="634">
                  <c:v>37.15810000000001</c:v>
                </c:pt>
                <c:pt idx="635">
                  <c:v>37.15810000000001</c:v>
                </c:pt>
                <c:pt idx="636">
                  <c:v>37.191</c:v>
                </c:pt>
                <c:pt idx="637">
                  <c:v>37.22380000000001</c:v>
                </c:pt>
                <c:pt idx="638">
                  <c:v>37.22380000000001</c:v>
                </c:pt>
                <c:pt idx="639">
                  <c:v>37.22380000000001</c:v>
                </c:pt>
                <c:pt idx="640">
                  <c:v>37.2567</c:v>
                </c:pt>
                <c:pt idx="641">
                  <c:v>37.2567</c:v>
                </c:pt>
                <c:pt idx="642">
                  <c:v>37.2567</c:v>
                </c:pt>
                <c:pt idx="643">
                  <c:v>37.28950000000001</c:v>
                </c:pt>
                <c:pt idx="644">
                  <c:v>37.3224</c:v>
                </c:pt>
                <c:pt idx="645">
                  <c:v>37.3224</c:v>
                </c:pt>
                <c:pt idx="646">
                  <c:v>37.3224</c:v>
                </c:pt>
                <c:pt idx="647">
                  <c:v>37.3552</c:v>
                </c:pt>
                <c:pt idx="648">
                  <c:v>37.3881</c:v>
                </c:pt>
                <c:pt idx="649">
                  <c:v>37.4209</c:v>
                </c:pt>
                <c:pt idx="650">
                  <c:v>37.4538</c:v>
                </c:pt>
                <c:pt idx="651">
                  <c:v>37.4538</c:v>
                </c:pt>
                <c:pt idx="652">
                  <c:v>37.4538</c:v>
                </c:pt>
                <c:pt idx="653">
                  <c:v>37.4867</c:v>
                </c:pt>
                <c:pt idx="654">
                  <c:v>37.5195</c:v>
                </c:pt>
                <c:pt idx="655">
                  <c:v>37.55240000000001</c:v>
                </c:pt>
                <c:pt idx="656">
                  <c:v>37.74950000000001</c:v>
                </c:pt>
                <c:pt idx="657">
                  <c:v>37.74950000000001</c:v>
                </c:pt>
                <c:pt idx="658">
                  <c:v>37.78230000000006</c:v>
                </c:pt>
                <c:pt idx="659">
                  <c:v>37.848</c:v>
                </c:pt>
                <c:pt idx="660">
                  <c:v>37.9466</c:v>
                </c:pt>
                <c:pt idx="661">
                  <c:v>37.9795</c:v>
                </c:pt>
                <c:pt idx="662">
                  <c:v>37.9795</c:v>
                </c:pt>
                <c:pt idx="663">
                  <c:v>38.0</c:v>
                </c:pt>
                <c:pt idx="664">
                  <c:v>38.0452</c:v>
                </c:pt>
                <c:pt idx="665">
                  <c:v>38.078</c:v>
                </c:pt>
                <c:pt idx="666">
                  <c:v>38.1109</c:v>
                </c:pt>
                <c:pt idx="667">
                  <c:v>38.2423000000002</c:v>
                </c:pt>
                <c:pt idx="668">
                  <c:v>38.27520000000001</c:v>
                </c:pt>
                <c:pt idx="669">
                  <c:v>38.3737</c:v>
                </c:pt>
                <c:pt idx="670">
                  <c:v>38.3737</c:v>
                </c:pt>
                <c:pt idx="671">
                  <c:v>38.4066</c:v>
                </c:pt>
                <c:pt idx="672">
                  <c:v>38.43940000000001</c:v>
                </c:pt>
                <c:pt idx="673">
                  <c:v>38.47230000000001</c:v>
                </c:pt>
                <c:pt idx="674">
                  <c:v>38.6694</c:v>
                </c:pt>
                <c:pt idx="675">
                  <c:v>38.9979</c:v>
                </c:pt>
                <c:pt idx="676">
                  <c:v>38.9979</c:v>
                </c:pt>
                <c:pt idx="677">
                  <c:v>39.0</c:v>
                </c:pt>
                <c:pt idx="678">
                  <c:v>39.09650000000001</c:v>
                </c:pt>
                <c:pt idx="679">
                  <c:v>39.16220000000001</c:v>
                </c:pt>
                <c:pt idx="680">
                  <c:v>39.3265</c:v>
                </c:pt>
                <c:pt idx="681">
                  <c:v>39.3265</c:v>
                </c:pt>
                <c:pt idx="682">
                  <c:v>39.3265</c:v>
                </c:pt>
                <c:pt idx="683">
                  <c:v>39.3593</c:v>
                </c:pt>
                <c:pt idx="684">
                  <c:v>39.4251000000002</c:v>
                </c:pt>
                <c:pt idx="685">
                  <c:v>39.5236</c:v>
                </c:pt>
                <c:pt idx="686">
                  <c:v>39.8522</c:v>
                </c:pt>
                <c:pt idx="687">
                  <c:v>40.0</c:v>
                </c:pt>
                <c:pt idx="688">
                  <c:v>40.0164</c:v>
                </c:pt>
                <c:pt idx="689">
                  <c:v>40.0164</c:v>
                </c:pt>
                <c:pt idx="690">
                  <c:v>40.0164</c:v>
                </c:pt>
                <c:pt idx="691">
                  <c:v>40.0493</c:v>
                </c:pt>
                <c:pt idx="692">
                  <c:v>40.1478</c:v>
                </c:pt>
                <c:pt idx="693">
                  <c:v>40.345</c:v>
                </c:pt>
                <c:pt idx="694">
                  <c:v>40.345</c:v>
                </c:pt>
                <c:pt idx="695">
                  <c:v>40.5749</c:v>
                </c:pt>
                <c:pt idx="696">
                  <c:v>40.73920000000001</c:v>
                </c:pt>
                <c:pt idx="697">
                  <c:v>40.8049</c:v>
                </c:pt>
                <c:pt idx="698">
                  <c:v>41.0</c:v>
                </c:pt>
                <c:pt idx="699">
                  <c:v>41.0349</c:v>
                </c:pt>
                <c:pt idx="700">
                  <c:v>41.19920000000001</c:v>
                </c:pt>
                <c:pt idx="701">
                  <c:v>41.29770000000001</c:v>
                </c:pt>
                <c:pt idx="702">
                  <c:v>42.0</c:v>
                </c:pt>
                <c:pt idx="703">
                  <c:v>42.08620000000001</c:v>
                </c:pt>
                <c:pt idx="704">
                  <c:v>42.08620000000001</c:v>
                </c:pt>
                <c:pt idx="705">
                  <c:v>42.3491</c:v>
                </c:pt>
                <c:pt idx="706">
                  <c:v>42.6119</c:v>
                </c:pt>
                <c:pt idx="707">
                  <c:v>42.67760000000001</c:v>
                </c:pt>
                <c:pt idx="708">
                  <c:v>42.9076</c:v>
                </c:pt>
                <c:pt idx="709">
                  <c:v>42.9076</c:v>
                </c:pt>
                <c:pt idx="710">
                  <c:v>42.9405</c:v>
                </c:pt>
                <c:pt idx="711">
                  <c:v>42.9405</c:v>
                </c:pt>
                <c:pt idx="712">
                  <c:v>43.0</c:v>
                </c:pt>
                <c:pt idx="713">
                  <c:v>43.1704</c:v>
                </c:pt>
                <c:pt idx="714">
                  <c:v>43.2361000000002</c:v>
                </c:pt>
                <c:pt idx="715">
                  <c:v>43.3018</c:v>
                </c:pt>
                <c:pt idx="716">
                  <c:v>43.3347</c:v>
                </c:pt>
                <c:pt idx="717">
                  <c:v>43.4333</c:v>
                </c:pt>
                <c:pt idx="718">
                  <c:v>43.4333</c:v>
                </c:pt>
                <c:pt idx="719">
                  <c:v>43.46610000000001</c:v>
                </c:pt>
                <c:pt idx="720">
                  <c:v>43.7618</c:v>
                </c:pt>
                <c:pt idx="721">
                  <c:v>43.7618</c:v>
                </c:pt>
                <c:pt idx="722">
                  <c:v>43.86040000000001</c:v>
                </c:pt>
                <c:pt idx="723">
                  <c:v>43.86040000000001</c:v>
                </c:pt>
                <c:pt idx="724">
                  <c:v>44.0</c:v>
                </c:pt>
                <c:pt idx="725">
                  <c:v>44.2546</c:v>
                </c:pt>
                <c:pt idx="726">
                  <c:v>44.2546</c:v>
                </c:pt>
                <c:pt idx="727">
                  <c:v>44.4517</c:v>
                </c:pt>
                <c:pt idx="728">
                  <c:v>44.8131</c:v>
                </c:pt>
                <c:pt idx="729">
                  <c:v>44.8131</c:v>
                </c:pt>
                <c:pt idx="730">
                  <c:v>44.9774</c:v>
                </c:pt>
                <c:pt idx="731">
                  <c:v>45.0</c:v>
                </c:pt>
                <c:pt idx="732">
                  <c:v>45.076</c:v>
                </c:pt>
                <c:pt idx="733">
                  <c:v>45.076</c:v>
                </c:pt>
                <c:pt idx="734">
                  <c:v>45.1417</c:v>
                </c:pt>
                <c:pt idx="735">
                  <c:v>45.2074</c:v>
                </c:pt>
                <c:pt idx="736">
                  <c:v>45.27310000000006</c:v>
                </c:pt>
                <c:pt idx="737">
                  <c:v>45.27310000000006</c:v>
                </c:pt>
                <c:pt idx="738">
                  <c:v>45.27310000000006</c:v>
                </c:pt>
                <c:pt idx="739">
                  <c:v>45.5688</c:v>
                </c:pt>
                <c:pt idx="740">
                  <c:v>45.5688</c:v>
                </c:pt>
                <c:pt idx="741">
                  <c:v>45.5688</c:v>
                </c:pt>
                <c:pt idx="742">
                  <c:v>45.6016</c:v>
                </c:pt>
                <c:pt idx="743">
                  <c:v>45.8973</c:v>
                </c:pt>
                <c:pt idx="744">
                  <c:v>46.0</c:v>
                </c:pt>
                <c:pt idx="745">
                  <c:v>46.09450000000001</c:v>
                </c:pt>
                <c:pt idx="746">
                  <c:v>46.3244</c:v>
                </c:pt>
                <c:pt idx="747">
                  <c:v>46.423</c:v>
                </c:pt>
                <c:pt idx="748">
                  <c:v>46.4559</c:v>
                </c:pt>
                <c:pt idx="749">
                  <c:v>46.52160000000001</c:v>
                </c:pt>
                <c:pt idx="750">
                  <c:v>46.5544</c:v>
                </c:pt>
                <c:pt idx="751">
                  <c:v>46.5544</c:v>
                </c:pt>
                <c:pt idx="752">
                  <c:v>46.5873</c:v>
                </c:pt>
                <c:pt idx="753">
                  <c:v>46.71870000000001</c:v>
                </c:pt>
                <c:pt idx="754">
                  <c:v>46.9487</c:v>
                </c:pt>
                <c:pt idx="755">
                  <c:v>46.9815</c:v>
                </c:pt>
                <c:pt idx="756">
                  <c:v>47.0</c:v>
                </c:pt>
                <c:pt idx="757">
                  <c:v>47.0144</c:v>
                </c:pt>
                <c:pt idx="758">
                  <c:v>47.2115</c:v>
                </c:pt>
                <c:pt idx="759">
                  <c:v>47.37580000000001</c:v>
                </c:pt>
                <c:pt idx="760">
                  <c:v>47.4743</c:v>
                </c:pt>
                <c:pt idx="761">
                  <c:v>47.54</c:v>
                </c:pt>
                <c:pt idx="762">
                  <c:v>47.57290000000001</c:v>
                </c:pt>
                <c:pt idx="763">
                  <c:v>47.7372</c:v>
                </c:pt>
                <c:pt idx="764">
                  <c:v>47.8029</c:v>
                </c:pt>
                <c:pt idx="765">
                  <c:v>47.8357</c:v>
                </c:pt>
                <c:pt idx="766">
                  <c:v>47.8686</c:v>
                </c:pt>
                <c:pt idx="767">
                  <c:v>47.9014</c:v>
                </c:pt>
                <c:pt idx="768">
                  <c:v>47.9014</c:v>
                </c:pt>
                <c:pt idx="769">
                  <c:v>47.9343</c:v>
                </c:pt>
                <c:pt idx="770">
                  <c:v>47.9671</c:v>
                </c:pt>
                <c:pt idx="771">
                  <c:v>48.0</c:v>
                </c:pt>
                <c:pt idx="772">
                  <c:v>48.06570000000011</c:v>
                </c:pt>
                <c:pt idx="773">
                  <c:v>48.09860000000001</c:v>
                </c:pt>
                <c:pt idx="774">
                  <c:v>48.16430000000001</c:v>
                </c:pt>
                <c:pt idx="775">
                  <c:v>48.19710000000001</c:v>
                </c:pt>
                <c:pt idx="776">
                  <c:v>48.23000000000001</c:v>
                </c:pt>
                <c:pt idx="777">
                  <c:v>48.26280000000001</c:v>
                </c:pt>
                <c:pt idx="778">
                  <c:v>48.29570000000028</c:v>
                </c:pt>
                <c:pt idx="779">
                  <c:v>48.32850000000001</c:v>
                </c:pt>
                <c:pt idx="780">
                  <c:v>48.46</c:v>
                </c:pt>
                <c:pt idx="781">
                  <c:v>48.7556</c:v>
                </c:pt>
                <c:pt idx="782">
                  <c:v>48.8214</c:v>
                </c:pt>
                <c:pt idx="783">
                  <c:v>48.8542</c:v>
                </c:pt>
                <c:pt idx="784">
                  <c:v>48.9199</c:v>
                </c:pt>
                <c:pt idx="785">
                  <c:v>48.98560000000001</c:v>
                </c:pt>
                <c:pt idx="786">
                  <c:v>49.0</c:v>
                </c:pt>
                <c:pt idx="787">
                  <c:v>49.0842</c:v>
                </c:pt>
                <c:pt idx="788">
                  <c:v>49.1499</c:v>
                </c:pt>
                <c:pt idx="789">
                  <c:v>49.2156</c:v>
                </c:pt>
                <c:pt idx="790">
                  <c:v>49.24850000000016</c:v>
                </c:pt>
                <c:pt idx="791">
                  <c:v>49.3142</c:v>
                </c:pt>
                <c:pt idx="792">
                  <c:v>49.64270000000001</c:v>
                </c:pt>
                <c:pt idx="793">
                  <c:v>49.77410000000001</c:v>
                </c:pt>
                <c:pt idx="794">
                  <c:v>50.0</c:v>
                </c:pt>
                <c:pt idx="795">
                  <c:v>50.29980000000001</c:v>
                </c:pt>
                <c:pt idx="796">
                  <c:v>50.33260000000001</c:v>
                </c:pt>
                <c:pt idx="797">
                  <c:v>51.0</c:v>
                </c:pt>
                <c:pt idx="798">
                  <c:v>51.08830000000001</c:v>
                </c:pt>
                <c:pt idx="799">
                  <c:v>51.2854</c:v>
                </c:pt>
                <c:pt idx="800">
                  <c:v>52.0</c:v>
                </c:pt>
                <c:pt idx="801">
                  <c:v>53.0</c:v>
                </c:pt>
                <c:pt idx="802">
                  <c:v>53.6509</c:v>
                </c:pt>
                <c:pt idx="803">
                  <c:v>54.0</c:v>
                </c:pt>
                <c:pt idx="804">
                  <c:v>55.0</c:v>
                </c:pt>
                <c:pt idx="805">
                  <c:v>55.5565</c:v>
                </c:pt>
                <c:pt idx="806">
                  <c:v>55.7207000000002</c:v>
                </c:pt>
                <c:pt idx="807">
                  <c:v>56.0</c:v>
                </c:pt>
                <c:pt idx="808">
                  <c:v>56.1478</c:v>
                </c:pt>
                <c:pt idx="809">
                  <c:v>57.0</c:v>
                </c:pt>
                <c:pt idx="810">
                  <c:v>57.3306</c:v>
                </c:pt>
                <c:pt idx="811">
                  <c:v>57.7577</c:v>
                </c:pt>
                <c:pt idx="812">
                  <c:v>58.0</c:v>
                </c:pt>
                <c:pt idx="813">
                  <c:v>58.3162</c:v>
                </c:pt>
                <c:pt idx="814">
                  <c:v>58.9405</c:v>
                </c:pt>
                <c:pt idx="815">
                  <c:v>59.0</c:v>
                </c:pt>
                <c:pt idx="816">
                  <c:v>59.8275</c:v>
                </c:pt>
                <c:pt idx="817">
                  <c:v>59.8275</c:v>
                </c:pt>
                <c:pt idx="818">
                  <c:v>60.0</c:v>
                </c:pt>
                <c:pt idx="819">
                  <c:v>61.0</c:v>
                </c:pt>
                <c:pt idx="820">
                  <c:v>61.1417</c:v>
                </c:pt>
                <c:pt idx="821">
                  <c:v>61.6016</c:v>
                </c:pt>
                <c:pt idx="822">
                  <c:v>61.6016</c:v>
                </c:pt>
                <c:pt idx="823">
                  <c:v>62.0</c:v>
                </c:pt>
              </c:numCache>
            </c:numRef>
          </c:xVal>
          <c:yVal>
            <c:numRef>
              <c:f>'PMA KM Data PP (ITT)'!$L$3:$L$1000</c:f>
              <c:numCache>
                <c:formatCode>General</c:formatCode>
                <c:ptCount val="99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0.00570000000000001</c:v>
                </c:pt>
                <c:pt idx="5">
                  <c:v>0.00570000000000001</c:v>
                </c:pt>
                <c:pt idx="6">
                  <c:v>0.00570000000000001</c:v>
                </c:pt>
                <c:pt idx="7">
                  <c:v>0.00860000000000002</c:v>
                </c:pt>
                <c:pt idx="8">
                  <c:v>0.00860000000000002</c:v>
                </c:pt>
                <c:pt idx="9">
                  <c:v>0.00860000000000002</c:v>
                </c:pt>
                <c:pt idx="10">
                  <c:v>0.0144</c:v>
                </c:pt>
                <c:pt idx="11">
                  <c:v>0.0144</c:v>
                </c:pt>
                <c:pt idx="12">
                  <c:v>0.0144</c:v>
                </c:pt>
                <c:pt idx="13">
                  <c:v>0.0144</c:v>
                </c:pt>
                <c:pt idx="14">
                  <c:v>0.0144</c:v>
                </c:pt>
                <c:pt idx="15">
                  <c:v>0.0173</c:v>
                </c:pt>
                <c:pt idx="16">
                  <c:v>0.0173</c:v>
                </c:pt>
                <c:pt idx="17">
                  <c:v>0.0173</c:v>
                </c:pt>
                <c:pt idx="18">
                  <c:v>0.0173</c:v>
                </c:pt>
                <c:pt idx="19">
                  <c:v>0.0173</c:v>
                </c:pt>
                <c:pt idx="20">
                  <c:v>0.0173</c:v>
                </c:pt>
                <c:pt idx="21">
                  <c:v>0.0173</c:v>
                </c:pt>
                <c:pt idx="22">
                  <c:v>0.0231</c:v>
                </c:pt>
                <c:pt idx="23">
                  <c:v>0.0231</c:v>
                </c:pt>
                <c:pt idx="24">
                  <c:v>0.0231</c:v>
                </c:pt>
                <c:pt idx="25">
                  <c:v>0.0231</c:v>
                </c:pt>
                <c:pt idx="26">
                  <c:v>0.0231</c:v>
                </c:pt>
                <c:pt idx="27">
                  <c:v>0.0231</c:v>
                </c:pt>
                <c:pt idx="28">
                  <c:v>0.026</c:v>
                </c:pt>
                <c:pt idx="29">
                  <c:v>0.026</c:v>
                </c:pt>
                <c:pt idx="30">
                  <c:v>0.026</c:v>
                </c:pt>
                <c:pt idx="31">
                  <c:v>0.0319</c:v>
                </c:pt>
                <c:pt idx="32">
                  <c:v>0.0319</c:v>
                </c:pt>
                <c:pt idx="33">
                  <c:v>0.0407</c:v>
                </c:pt>
                <c:pt idx="34">
                  <c:v>0.0407</c:v>
                </c:pt>
                <c:pt idx="35">
                  <c:v>0.0407</c:v>
                </c:pt>
                <c:pt idx="36">
                  <c:v>0.0436</c:v>
                </c:pt>
                <c:pt idx="37">
                  <c:v>0.0436</c:v>
                </c:pt>
                <c:pt idx="38">
                  <c:v>0.0495</c:v>
                </c:pt>
                <c:pt idx="39">
                  <c:v>0.0495</c:v>
                </c:pt>
                <c:pt idx="40">
                  <c:v>0.0495</c:v>
                </c:pt>
                <c:pt idx="41">
                  <c:v>0.0495</c:v>
                </c:pt>
                <c:pt idx="42">
                  <c:v>0.0495</c:v>
                </c:pt>
                <c:pt idx="43">
                  <c:v>0.0495</c:v>
                </c:pt>
                <c:pt idx="44">
                  <c:v>0.0554</c:v>
                </c:pt>
                <c:pt idx="45">
                  <c:v>0.0554</c:v>
                </c:pt>
                <c:pt idx="46">
                  <c:v>0.0642</c:v>
                </c:pt>
                <c:pt idx="47">
                  <c:v>0.0642</c:v>
                </c:pt>
                <c:pt idx="48">
                  <c:v>0.0672</c:v>
                </c:pt>
                <c:pt idx="49">
                  <c:v>0.0672</c:v>
                </c:pt>
                <c:pt idx="50">
                  <c:v>0.0731</c:v>
                </c:pt>
                <c:pt idx="51">
                  <c:v>0.0731</c:v>
                </c:pt>
                <c:pt idx="52">
                  <c:v>0.0731</c:v>
                </c:pt>
                <c:pt idx="53">
                  <c:v>0.0731</c:v>
                </c:pt>
                <c:pt idx="54">
                  <c:v>0.0790000000000004</c:v>
                </c:pt>
                <c:pt idx="55">
                  <c:v>0.0790000000000004</c:v>
                </c:pt>
                <c:pt idx="56">
                  <c:v>0.082</c:v>
                </c:pt>
                <c:pt idx="57">
                  <c:v>0.082</c:v>
                </c:pt>
                <c:pt idx="58">
                  <c:v>0.085</c:v>
                </c:pt>
                <c:pt idx="59">
                  <c:v>0.085</c:v>
                </c:pt>
                <c:pt idx="60">
                  <c:v>0.085</c:v>
                </c:pt>
                <c:pt idx="61">
                  <c:v>0.085</c:v>
                </c:pt>
                <c:pt idx="62">
                  <c:v>0.085</c:v>
                </c:pt>
                <c:pt idx="63">
                  <c:v>0.0909</c:v>
                </c:pt>
                <c:pt idx="64">
                  <c:v>0.0909</c:v>
                </c:pt>
                <c:pt idx="65">
                  <c:v>0.0939000000000001</c:v>
                </c:pt>
                <c:pt idx="66">
                  <c:v>0.0939000000000001</c:v>
                </c:pt>
                <c:pt idx="67">
                  <c:v>0.0939000000000001</c:v>
                </c:pt>
                <c:pt idx="68">
                  <c:v>0.0998</c:v>
                </c:pt>
                <c:pt idx="69">
                  <c:v>0.0998</c:v>
                </c:pt>
                <c:pt idx="70">
                  <c:v>0.0998</c:v>
                </c:pt>
                <c:pt idx="71">
                  <c:v>0.0998</c:v>
                </c:pt>
                <c:pt idx="72">
                  <c:v>0.0998</c:v>
                </c:pt>
                <c:pt idx="73">
                  <c:v>0.1028</c:v>
                </c:pt>
                <c:pt idx="74">
                  <c:v>0.1028</c:v>
                </c:pt>
                <c:pt idx="75">
                  <c:v>0.1028</c:v>
                </c:pt>
                <c:pt idx="76">
                  <c:v>0.1088</c:v>
                </c:pt>
                <c:pt idx="77">
                  <c:v>0.1088</c:v>
                </c:pt>
                <c:pt idx="78">
                  <c:v>0.1088</c:v>
                </c:pt>
                <c:pt idx="79">
                  <c:v>0.1088</c:v>
                </c:pt>
                <c:pt idx="80">
                  <c:v>0.1118</c:v>
                </c:pt>
                <c:pt idx="81">
                  <c:v>0.1118</c:v>
                </c:pt>
                <c:pt idx="82">
                  <c:v>0.1148</c:v>
                </c:pt>
                <c:pt idx="83">
                  <c:v>0.1148</c:v>
                </c:pt>
                <c:pt idx="84">
                  <c:v>0.1178</c:v>
                </c:pt>
                <c:pt idx="85">
                  <c:v>0.1178</c:v>
                </c:pt>
                <c:pt idx="86">
                  <c:v>0.1208</c:v>
                </c:pt>
                <c:pt idx="87">
                  <c:v>0.1208</c:v>
                </c:pt>
                <c:pt idx="88">
                  <c:v>0.1208</c:v>
                </c:pt>
                <c:pt idx="89">
                  <c:v>0.1208</c:v>
                </c:pt>
                <c:pt idx="90">
                  <c:v>0.1208</c:v>
                </c:pt>
                <c:pt idx="91">
                  <c:v>0.1239</c:v>
                </c:pt>
                <c:pt idx="92">
                  <c:v>0.1239</c:v>
                </c:pt>
                <c:pt idx="93">
                  <c:v>0.1269</c:v>
                </c:pt>
                <c:pt idx="94">
                  <c:v>0.1269</c:v>
                </c:pt>
                <c:pt idx="95">
                  <c:v>0.1299</c:v>
                </c:pt>
                <c:pt idx="96">
                  <c:v>0.1299</c:v>
                </c:pt>
                <c:pt idx="97">
                  <c:v>0.1299</c:v>
                </c:pt>
                <c:pt idx="98">
                  <c:v>0.1299</c:v>
                </c:pt>
                <c:pt idx="99">
                  <c:v>0.1299</c:v>
                </c:pt>
                <c:pt idx="100">
                  <c:v>0.1329</c:v>
                </c:pt>
                <c:pt idx="101">
                  <c:v>0.1329</c:v>
                </c:pt>
                <c:pt idx="102">
                  <c:v>0.1389</c:v>
                </c:pt>
                <c:pt idx="103">
                  <c:v>0.1389</c:v>
                </c:pt>
                <c:pt idx="104">
                  <c:v>0.144900000000001</c:v>
                </c:pt>
                <c:pt idx="105">
                  <c:v>0.144900000000001</c:v>
                </c:pt>
                <c:pt idx="106">
                  <c:v>0.147900000000001</c:v>
                </c:pt>
                <c:pt idx="107">
                  <c:v>0.147900000000001</c:v>
                </c:pt>
                <c:pt idx="108">
                  <c:v>0.147900000000001</c:v>
                </c:pt>
                <c:pt idx="109">
                  <c:v>0.147900000000001</c:v>
                </c:pt>
                <c:pt idx="110">
                  <c:v>0.147900000000001</c:v>
                </c:pt>
                <c:pt idx="111">
                  <c:v>0.147900000000001</c:v>
                </c:pt>
                <c:pt idx="112">
                  <c:v>0.147900000000001</c:v>
                </c:pt>
                <c:pt idx="113">
                  <c:v>0.150900000000001</c:v>
                </c:pt>
                <c:pt idx="114">
                  <c:v>0.150900000000001</c:v>
                </c:pt>
                <c:pt idx="115">
                  <c:v>0.154</c:v>
                </c:pt>
                <c:pt idx="116">
                  <c:v>0.154</c:v>
                </c:pt>
                <c:pt idx="117">
                  <c:v>0.157</c:v>
                </c:pt>
                <c:pt idx="118">
                  <c:v>0.157</c:v>
                </c:pt>
                <c:pt idx="119">
                  <c:v>0.163</c:v>
                </c:pt>
                <c:pt idx="120">
                  <c:v>0.163</c:v>
                </c:pt>
                <c:pt idx="121">
                  <c:v>0.163</c:v>
                </c:pt>
                <c:pt idx="122">
                  <c:v>0.163</c:v>
                </c:pt>
                <c:pt idx="123">
                  <c:v>0.163</c:v>
                </c:pt>
                <c:pt idx="124">
                  <c:v>0.163</c:v>
                </c:pt>
                <c:pt idx="125">
                  <c:v>0.166</c:v>
                </c:pt>
                <c:pt idx="126">
                  <c:v>0.166</c:v>
                </c:pt>
                <c:pt idx="127">
                  <c:v>0.172</c:v>
                </c:pt>
                <c:pt idx="128">
                  <c:v>0.172</c:v>
                </c:pt>
                <c:pt idx="129">
                  <c:v>0.175</c:v>
                </c:pt>
                <c:pt idx="130">
                  <c:v>0.175</c:v>
                </c:pt>
                <c:pt idx="131">
                  <c:v>0.175</c:v>
                </c:pt>
                <c:pt idx="132">
                  <c:v>0.175</c:v>
                </c:pt>
                <c:pt idx="133">
                  <c:v>0.175</c:v>
                </c:pt>
                <c:pt idx="134">
                  <c:v>0.175</c:v>
                </c:pt>
                <c:pt idx="135">
                  <c:v>0.175</c:v>
                </c:pt>
                <c:pt idx="136">
                  <c:v>0.175</c:v>
                </c:pt>
                <c:pt idx="137">
                  <c:v>0.1781</c:v>
                </c:pt>
                <c:pt idx="138">
                  <c:v>0.1781</c:v>
                </c:pt>
                <c:pt idx="139">
                  <c:v>0.1811</c:v>
                </c:pt>
                <c:pt idx="140">
                  <c:v>0.1811</c:v>
                </c:pt>
                <c:pt idx="141">
                  <c:v>0.1811</c:v>
                </c:pt>
                <c:pt idx="142">
                  <c:v>0.1841</c:v>
                </c:pt>
                <c:pt idx="143">
                  <c:v>0.1841</c:v>
                </c:pt>
                <c:pt idx="144">
                  <c:v>0.1841</c:v>
                </c:pt>
                <c:pt idx="145">
                  <c:v>0.1841</c:v>
                </c:pt>
                <c:pt idx="146">
                  <c:v>0.1841</c:v>
                </c:pt>
                <c:pt idx="147">
                  <c:v>0.1841</c:v>
                </c:pt>
                <c:pt idx="148">
                  <c:v>0.1841</c:v>
                </c:pt>
                <c:pt idx="149">
                  <c:v>0.187200000000001</c:v>
                </c:pt>
                <c:pt idx="150">
                  <c:v>0.187200000000001</c:v>
                </c:pt>
                <c:pt idx="151">
                  <c:v>0.1902</c:v>
                </c:pt>
                <c:pt idx="152">
                  <c:v>0.1902</c:v>
                </c:pt>
                <c:pt idx="153">
                  <c:v>0.1963</c:v>
                </c:pt>
                <c:pt idx="154">
                  <c:v>0.1963</c:v>
                </c:pt>
                <c:pt idx="155">
                  <c:v>0.1994</c:v>
                </c:pt>
                <c:pt idx="156">
                  <c:v>0.1994</c:v>
                </c:pt>
                <c:pt idx="157">
                  <c:v>0.1994</c:v>
                </c:pt>
                <c:pt idx="158">
                  <c:v>0.1994</c:v>
                </c:pt>
                <c:pt idx="159">
                  <c:v>0.1994</c:v>
                </c:pt>
                <c:pt idx="160">
                  <c:v>0.1994</c:v>
                </c:pt>
                <c:pt idx="161">
                  <c:v>0.2024</c:v>
                </c:pt>
                <c:pt idx="162">
                  <c:v>0.2024</c:v>
                </c:pt>
                <c:pt idx="163">
                  <c:v>0.2024</c:v>
                </c:pt>
                <c:pt idx="164">
                  <c:v>0.2024</c:v>
                </c:pt>
                <c:pt idx="165">
                  <c:v>0.2055</c:v>
                </c:pt>
                <c:pt idx="166">
                  <c:v>0.2055</c:v>
                </c:pt>
                <c:pt idx="167">
                  <c:v>0.2055</c:v>
                </c:pt>
                <c:pt idx="168">
                  <c:v>0.2055</c:v>
                </c:pt>
                <c:pt idx="169">
                  <c:v>0.2085</c:v>
                </c:pt>
                <c:pt idx="170">
                  <c:v>0.2085</c:v>
                </c:pt>
                <c:pt idx="171">
                  <c:v>0.2116</c:v>
                </c:pt>
                <c:pt idx="172">
                  <c:v>0.2116</c:v>
                </c:pt>
                <c:pt idx="173">
                  <c:v>0.2116</c:v>
                </c:pt>
                <c:pt idx="174">
                  <c:v>0.2116</c:v>
                </c:pt>
                <c:pt idx="175">
                  <c:v>0.2146</c:v>
                </c:pt>
                <c:pt idx="176">
                  <c:v>0.2146</c:v>
                </c:pt>
                <c:pt idx="177">
                  <c:v>0.2146</c:v>
                </c:pt>
                <c:pt idx="178">
                  <c:v>0.217700000000001</c:v>
                </c:pt>
                <c:pt idx="179">
                  <c:v>0.217700000000001</c:v>
                </c:pt>
                <c:pt idx="180">
                  <c:v>0.2208</c:v>
                </c:pt>
                <c:pt idx="181">
                  <c:v>0.2208</c:v>
                </c:pt>
                <c:pt idx="182">
                  <c:v>0.23</c:v>
                </c:pt>
                <c:pt idx="183">
                  <c:v>0.23</c:v>
                </c:pt>
                <c:pt idx="184">
                  <c:v>0.233</c:v>
                </c:pt>
                <c:pt idx="185">
                  <c:v>0.233</c:v>
                </c:pt>
                <c:pt idx="186">
                  <c:v>0.233</c:v>
                </c:pt>
                <c:pt idx="187">
                  <c:v>0.233</c:v>
                </c:pt>
                <c:pt idx="188">
                  <c:v>0.233</c:v>
                </c:pt>
                <c:pt idx="189">
                  <c:v>0.233</c:v>
                </c:pt>
                <c:pt idx="190">
                  <c:v>0.233</c:v>
                </c:pt>
                <c:pt idx="191">
                  <c:v>0.233</c:v>
                </c:pt>
                <c:pt idx="192">
                  <c:v>0.2361</c:v>
                </c:pt>
                <c:pt idx="193">
                  <c:v>0.2361</c:v>
                </c:pt>
                <c:pt idx="194">
                  <c:v>0.2361</c:v>
                </c:pt>
                <c:pt idx="195">
                  <c:v>0.2361</c:v>
                </c:pt>
                <c:pt idx="196">
                  <c:v>0.2392</c:v>
                </c:pt>
                <c:pt idx="197">
                  <c:v>0.2392</c:v>
                </c:pt>
                <c:pt idx="198">
                  <c:v>0.2392</c:v>
                </c:pt>
                <c:pt idx="199">
                  <c:v>0.2423</c:v>
                </c:pt>
                <c:pt idx="200">
                  <c:v>0.2423</c:v>
                </c:pt>
                <c:pt idx="201">
                  <c:v>0.2423</c:v>
                </c:pt>
                <c:pt idx="202">
                  <c:v>0.2423</c:v>
                </c:pt>
                <c:pt idx="203">
                  <c:v>0.2423</c:v>
                </c:pt>
                <c:pt idx="204">
                  <c:v>0.248400000000001</c:v>
                </c:pt>
                <c:pt idx="205">
                  <c:v>0.248400000000001</c:v>
                </c:pt>
                <c:pt idx="206">
                  <c:v>0.248400000000001</c:v>
                </c:pt>
                <c:pt idx="207">
                  <c:v>0.248400000000001</c:v>
                </c:pt>
                <c:pt idx="208">
                  <c:v>0.248400000000001</c:v>
                </c:pt>
                <c:pt idx="209">
                  <c:v>0.248400000000001</c:v>
                </c:pt>
                <c:pt idx="210">
                  <c:v>0.248400000000001</c:v>
                </c:pt>
                <c:pt idx="211">
                  <c:v>0.248400000000001</c:v>
                </c:pt>
                <c:pt idx="212">
                  <c:v>0.248400000000001</c:v>
                </c:pt>
                <c:pt idx="213">
                  <c:v>0.248400000000001</c:v>
                </c:pt>
                <c:pt idx="214">
                  <c:v>0.248400000000001</c:v>
                </c:pt>
                <c:pt idx="215">
                  <c:v>0.248400000000001</c:v>
                </c:pt>
                <c:pt idx="216">
                  <c:v>0.248400000000001</c:v>
                </c:pt>
                <c:pt idx="217">
                  <c:v>0.248400000000001</c:v>
                </c:pt>
                <c:pt idx="218">
                  <c:v>0.2515</c:v>
                </c:pt>
                <c:pt idx="219">
                  <c:v>0.2515</c:v>
                </c:pt>
                <c:pt idx="220">
                  <c:v>0.2515</c:v>
                </c:pt>
                <c:pt idx="221">
                  <c:v>0.2515</c:v>
                </c:pt>
                <c:pt idx="222">
                  <c:v>0.2515</c:v>
                </c:pt>
                <c:pt idx="223">
                  <c:v>0.2515</c:v>
                </c:pt>
                <c:pt idx="224">
                  <c:v>0.2515</c:v>
                </c:pt>
                <c:pt idx="225">
                  <c:v>0.2515</c:v>
                </c:pt>
                <c:pt idx="226">
                  <c:v>0.2515</c:v>
                </c:pt>
                <c:pt idx="227">
                  <c:v>0.2546</c:v>
                </c:pt>
                <c:pt idx="228">
                  <c:v>0.2546</c:v>
                </c:pt>
                <c:pt idx="229">
                  <c:v>0.2546</c:v>
                </c:pt>
                <c:pt idx="230">
                  <c:v>0.2546</c:v>
                </c:pt>
                <c:pt idx="231">
                  <c:v>0.2546</c:v>
                </c:pt>
                <c:pt idx="232">
                  <c:v>0.2546</c:v>
                </c:pt>
                <c:pt idx="233">
                  <c:v>0.2546</c:v>
                </c:pt>
                <c:pt idx="234">
                  <c:v>0.2546</c:v>
                </c:pt>
                <c:pt idx="235">
                  <c:v>0.2546</c:v>
                </c:pt>
                <c:pt idx="236">
                  <c:v>0.2546</c:v>
                </c:pt>
                <c:pt idx="237">
                  <c:v>0.2546</c:v>
                </c:pt>
                <c:pt idx="238">
                  <c:v>0.2546</c:v>
                </c:pt>
                <c:pt idx="239">
                  <c:v>0.2546</c:v>
                </c:pt>
                <c:pt idx="240">
                  <c:v>0.2546</c:v>
                </c:pt>
                <c:pt idx="241">
                  <c:v>0.2546</c:v>
                </c:pt>
                <c:pt idx="242">
                  <c:v>0.2546</c:v>
                </c:pt>
                <c:pt idx="243">
                  <c:v>0.2577</c:v>
                </c:pt>
                <c:pt idx="244">
                  <c:v>0.2577</c:v>
                </c:pt>
                <c:pt idx="245">
                  <c:v>0.2577</c:v>
                </c:pt>
                <c:pt idx="246">
                  <c:v>0.2577</c:v>
                </c:pt>
                <c:pt idx="247">
                  <c:v>0.2577</c:v>
                </c:pt>
                <c:pt idx="248">
                  <c:v>0.2577</c:v>
                </c:pt>
                <c:pt idx="249">
                  <c:v>0.2577</c:v>
                </c:pt>
                <c:pt idx="250">
                  <c:v>0.2577</c:v>
                </c:pt>
                <c:pt idx="251">
                  <c:v>0.2577</c:v>
                </c:pt>
                <c:pt idx="252">
                  <c:v>0.2577</c:v>
                </c:pt>
                <c:pt idx="253">
                  <c:v>0.2577</c:v>
                </c:pt>
                <c:pt idx="254">
                  <c:v>0.2577</c:v>
                </c:pt>
                <c:pt idx="255">
                  <c:v>0.2577</c:v>
                </c:pt>
                <c:pt idx="256">
                  <c:v>0.2608</c:v>
                </c:pt>
                <c:pt idx="257">
                  <c:v>0.2608</c:v>
                </c:pt>
                <c:pt idx="258">
                  <c:v>0.2608</c:v>
                </c:pt>
                <c:pt idx="259">
                  <c:v>0.2608</c:v>
                </c:pt>
                <c:pt idx="260">
                  <c:v>0.2608</c:v>
                </c:pt>
                <c:pt idx="261">
                  <c:v>0.2608</c:v>
                </c:pt>
                <c:pt idx="262">
                  <c:v>0.2608</c:v>
                </c:pt>
                <c:pt idx="263">
                  <c:v>0.2608</c:v>
                </c:pt>
                <c:pt idx="264">
                  <c:v>0.267</c:v>
                </c:pt>
                <c:pt idx="265">
                  <c:v>0.267</c:v>
                </c:pt>
                <c:pt idx="266">
                  <c:v>0.2701</c:v>
                </c:pt>
                <c:pt idx="267">
                  <c:v>0.2701</c:v>
                </c:pt>
                <c:pt idx="268">
                  <c:v>0.2701</c:v>
                </c:pt>
                <c:pt idx="269">
                  <c:v>0.2733</c:v>
                </c:pt>
                <c:pt idx="270">
                  <c:v>0.2733</c:v>
                </c:pt>
                <c:pt idx="271">
                  <c:v>0.2733</c:v>
                </c:pt>
                <c:pt idx="272">
                  <c:v>0.2733</c:v>
                </c:pt>
                <c:pt idx="273">
                  <c:v>0.2764</c:v>
                </c:pt>
                <c:pt idx="274">
                  <c:v>0.2764</c:v>
                </c:pt>
                <c:pt idx="275">
                  <c:v>0.2795</c:v>
                </c:pt>
                <c:pt idx="276">
                  <c:v>0.2795</c:v>
                </c:pt>
                <c:pt idx="277">
                  <c:v>0.2826</c:v>
                </c:pt>
                <c:pt idx="278">
                  <c:v>0.2826</c:v>
                </c:pt>
                <c:pt idx="279">
                  <c:v>0.2826</c:v>
                </c:pt>
                <c:pt idx="280">
                  <c:v>0.2826</c:v>
                </c:pt>
                <c:pt idx="281">
                  <c:v>0.2826</c:v>
                </c:pt>
                <c:pt idx="282">
                  <c:v>0.2857</c:v>
                </c:pt>
                <c:pt idx="283">
                  <c:v>0.2857</c:v>
                </c:pt>
                <c:pt idx="284">
                  <c:v>0.2857</c:v>
                </c:pt>
                <c:pt idx="285">
                  <c:v>0.2857</c:v>
                </c:pt>
                <c:pt idx="286">
                  <c:v>0.2857</c:v>
                </c:pt>
                <c:pt idx="287">
                  <c:v>0.2857</c:v>
                </c:pt>
                <c:pt idx="288">
                  <c:v>0.2857</c:v>
                </c:pt>
                <c:pt idx="289">
                  <c:v>0.2857</c:v>
                </c:pt>
                <c:pt idx="290">
                  <c:v>0.2857</c:v>
                </c:pt>
                <c:pt idx="291">
                  <c:v>0.2857</c:v>
                </c:pt>
                <c:pt idx="292">
                  <c:v>0.2857</c:v>
                </c:pt>
                <c:pt idx="293">
                  <c:v>0.2857</c:v>
                </c:pt>
                <c:pt idx="294">
                  <c:v>0.288800000000002</c:v>
                </c:pt>
                <c:pt idx="295">
                  <c:v>0.288800000000002</c:v>
                </c:pt>
                <c:pt idx="296">
                  <c:v>0.2919</c:v>
                </c:pt>
                <c:pt idx="297">
                  <c:v>0.2919</c:v>
                </c:pt>
                <c:pt idx="298">
                  <c:v>0.295</c:v>
                </c:pt>
                <c:pt idx="299">
                  <c:v>0.295</c:v>
                </c:pt>
                <c:pt idx="300">
                  <c:v>0.295</c:v>
                </c:pt>
                <c:pt idx="301">
                  <c:v>0.295</c:v>
                </c:pt>
                <c:pt idx="302">
                  <c:v>0.295</c:v>
                </c:pt>
                <c:pt idx="303">
                  <c:v>0.295</c:v>
                </c:pt>
                <c:pt idx="304">
                  <c:v>0.295</c:v>
                </c:pt>
                <c:pt idx="305">
                  <c:v>0.295</c:v>
                </c:pt>
                <c:pt idx="306">
                  <c:v>0.295</c:v>
                </c:pt>
                <c:pt idx="307">
                  <c:v>0.2981</c:v>
                </c:pt>
                <c:pt idx="308">
                  <c:v>0.2981</c:v>
                </c:pt>
                <c:pt idx="309">
                  <c:v>0.2981</c:v>
                </c:pt>
                <c:pt idx="310">
                  <c:v>0.2981</c:v>
                </c:pt>
                <c:pt idx="311">
                  <c:v>0.2981</c:v>
                </c:pt>
                <c:pt idx="312">
                  <c:v>0.3012</c:v>
                </c:pt>
                <c:pt idx="313">
                  <c:v>0.3012</c:v>
                </c:pt>
                <c:pt idx="314">
                  <c:v>0.3012</c:v>
                </c:pt>
                <c:pt idx="315">
                  <c:v>0.3012</c:v>
                </c:pt>
                <c:pt idx="316">
                  <c:v>0.3012</c:v>
                </c:pt>
                <c:pt idx="317">
                  <c:v>0.3012</c:v>
                </c:pt>
                <c:pt idx="318">
                  <c:v>0.3012</c:v>
                </c:pt>
                <c:pt idx="319">
                  <c:v>0.3012</c:v>
                </c:pt>
                <c:pt idx="320">
                  <c:v>0.304300000000002</c:v>
                </c:pt>
                <c:pt idx="321">
                  <c:v>0.304300000000002</c:v>
                </c:pt>
                <c:pt idx="322">
                  <c:v>0.307400000000002</c:v>
                </c:pt>
                <c:pt idx="323">
                  <c:v>0.307400000000002</c:v>
                </c:pt>
                <c:pt idx="324">
                  <c:v>0.307400000000002</c:v>
                </c:pt>
                <c:pt idx="325">
                  <c:v>0.307400000000002</c:v>
                </c:pt>
                <c:pt idx="326">
                  <c:v>0.307400000000002</c:v>
                </c:pt>
                <c:pt idx="327">
                  <c:v>0.307400000000002</c:v>
                </c:pt>
                <c:pt idx="328">
                  <c:v>0.307400000000002</c:v>
                </c:pt>
                <c:pt idx="329">
                  <c:v>0.307400000000002</c:v>
                </c:pt>
                <c:pt idx="330">
                  <c:v>0.307400000000002</c:v>
                </c:pt>
                <c:pt idx="331">
                  <c:v>0.3106</c:v>
                </c:pt>
                <c:pt idx="332">
                  <c:v>0.3106</c:v>
                </c:pt>
                <c:pt idx="333">
                  <c:v>0.3106</c:v>
                </c:pt>
                <c:pt idx="334">
                  <c:v>0.3137</c:v>
                </c:pt>
                <c:pt idx="335">
                  <c:v>0.3137</c:v>
                </c:pt>
                <c:pt idx="336">
                  <c:v>0.3137</c:v>
                </c:pt>
                <c:pt idx="337">
                  <c:v>0.3137</c:v>
                </c:pt>
                <c:pt idx="338">
                  <c:v>0.316800000000002</c:v>
                </c:pt>
                <c:pt idx="339">
                  <c:v>0.316800000000002</c:v>
                </c:pt>
                <c:pt idx="340">
                  <c:v>0.316800000000002</c:v>
                </c:pt>
                <c:pt idx="341">
                  <c:v>0.316800000000002</c:v>
                </c:pt>
                <c:pt idx="342">
                  <c:v>0.319900000000002</c:v>
                </c:pt>
                <c:pt idx="343">
                  <c:v>0.319900000000002</c:v>
                </c:pt>
                <c:pt idx="344">
                  <c:v>0.319900000000002</c:v>
                </c:pt>
                <c:pt idx="345">
                  <c:v>0.319900000000002</c:v>
                </c:pt>
                <c:pt idx="346">
                  <c:v>0.319900000000002</c:v>
                </c:pt>
                <c:pt idx="347">
                  <c:v>0.319900000000002</c:v>
                </c:pt>
                <c:pt idx="348">
                  <c:v>0.319900000000002</c:v>
                </c:pt>
                <c:pt idx="349">
                  <c:v>0.319900000000002</c:v>
                </c:pt>
                <c:pt idx="350">
                  <c:v>0.319900000000002</c:v>
                </c:pt>
                <c:pt idx="351">
                  <c:v>0.323000000000002</c:v>
                </c:pt>
                <c:pt idx="352">
                  <c:v>0.323000000000002</c:v>
                </c:pt>
                <c:pt idx="353">
                  <c:v>0.323000000000002</c:v>
                </c:pt>
                <c:pt idx="354">
                  <c:v>0.323000000000002</c:v>
                </c:pt>
                <c:pt idx="355">
                  <c:v>0.323000000000002</c:v>
                </c:pt>
                <c:pt idx="356">
                  <c:v>0.3262</c:v>
                </c:pt>
                <c:pt idx="357">
                  <c:v>0.3262</c:v>
                </c:pt>
                <c:pt idx="358">
                  <c:v>0.329300000000002</c:v>
                </c:pt>
                <c:pt idx="359">
                  <c:v>0.329300000000002</c:v>
                </c:pt>
                <c:pt idx="360">
                  <c:v>0.329300000000002</c:v>
                </c:pt>
                <c:pt idx="361">
                  <c:v>0.335500000000002</c:v>
                </c:pt>
                <c:pt idx="362">
                  <c:v>0.335500000000002</c:v>
                </c:pt>
                <c:pt idx="363">
                  <c:v>0.335500000000002</c:v>
                </c:pt>
                <c:pt idx="364">
                  <c:v>0.335500000000002</c:v>
                </c:pt>
                <c:pt idx="365">
                  <c:v>0.335500000000002</c:v>
                </c:pt>
                <c:pt idx="366">
                  <c:v>0.335500000000002</c:v>
                </c:pt>
                <c:pt idx="367">
                  <c:v>0.335500000000002</c:v>
                </c:pt>
                <c:pt idx="368">
                  <c:v>0.335500000000002</c:v>
                </c:pt>
                <c:pt idx="369">
                  <c:v>0.338600000000002</c:v>
                </c:pt>
                <c:pt idx="370">
                  <c:v>0.338600000000002</c:v>
                </c:pt>
                <c:pt idx="371">
                  <c:v>0.338600000000002</c:v>
                </c:pt>
                <c:pt idx="372">
                  <c:v>0.338600000000002</c:v>
                </c:pt>
                <c:pt idx="373">
                  <c:v>0.338600000000002</c:v>
                </c:pt>
                <c:pt idx="374">
                  <c:v>0.338600000000002</c:v>
                </c:pt>
                <c:pt idx="375">
                  <c:v>0.338600000000002</c:v>
                </c:pt>
                <c:pt idx="376">
                  <c:v>0.3418</c:v>
                </c:pt>
                <c:pt idx="377">
                  <c:v>0.3418</c:v>
                </c:pt>
                <c:pt idx="378">
                  <c:v>0.3418</c:v>
                </c:pt>
                <c:pt idx="379">
                  <c:v>0.3418</c:v>
                </c:pt>
                <c:pt idx="380">
                  <c:v>0.3449</c:v>
                </c:pt>
                <c:pt idx="381">
                  <c:v>0.3449</c:v>
                </c:pt>
                <c:pt idx="382">
                  <c:v>0.3449</c:v>
                </c:pt>
                <c:pt idx="383">
                  <c:v>0.3449</c:v>
                </c:pt>
                <c:pt idx="384">
                  <c:v>0.3449</c:v>
                </c:pt>
                <c:pt idx="385">
                  <c:v>0.3449</c:v>
                </c:pt>
                <c:pt idx="386">
                  <c:v>0.3449</c:v>
                </c:pt>
                <c:pt idx="387">
                  <c:v>0.3449</c:v>
                </c:pt>
                <c:pt idx="388">
                  <c:v>0.3449</c:v>
                </c:pt>
                <c:pt idx="389">
                  <c:v>0.3449</c:v>
                </c:pt>
                <c:pt idx="390">
                  <c:v>0.3449</c:v>
                </c:pt>
                <c:pt idx="391">
                  <c:v>0.3449</c:v>
                </c:pt>
                <c:pt idx="392">
                  <c:v>0.348</c:v>
                </c:pt>
                <c:pt idx="393">
                  <c:v>0.348</c:v>
                </c:pt>
                <c:pt idx="394">
                  <c:v>0.348</c:v>
                </c:pt>
                <c:pt idx="395">
                  <c:v>0.348</c:v>
                </c:pt>
                <c:pt idx="396">
                  <c:v>0.348</c:v>
                </c:pt>
                <c:pt idx="397">
                  <c:v>0.348</c:v>
                </c:pt>
                <c:pt idx="398">
                  <c:v>0.3511</c:v>
                </c:pt>
                <c:pt idx="399">
                  <c:v>0.3511</c:v>
                </c:pt>
                <c:pt idx="400">
                  <c:v>0.3511</c:v>
                </c:pt>
                <c:pt idx="401">
                  <c:v>0.354300000000002</c:v>
                </c:pt>
                <c:pt idx="402">
                  <c:v>0.354300000000002</c:v>
                </c:pt>
                <c:pt idx="403">
                  <c:v>0.3574</c:v>
                </c:pt>
                <c:pt idx="404">
                  <c:v>0.3574</c:v>
                </c:pt>
                <c:pt idx="405">
                  <c:v>0.3574</c:v>
                </c:pt>
                <c:pt idx="406">
                  <c:v>0.3574</c:v>
                </c:pt>
                <c:pt idx="407">
                  <c:v>0.3574</c:v>
                </c:pt>
                <c:pt idx="408">
                  <c:v>0.3574</c:v>
                </c:pt>
                <c:pt idx="409">
                  <c:v>0.3574</c:v>
                </c:pt>
                <c:pt idx="410">
                  <c:v>0.3574</c:v>
                </c:pt>
                <c:pt idx="411">
                  <c:v>0.3574</c:v>
                </c:pt>
                <c:pt idx="412">
                  <c:v>0.3574</c:v>
                </c:pt>
                <c:pt idx="413">
                  <c:v>0.3574</c:v>
                </c:pt>
                <c:pt idx="414">
                  <c:v>0.3606</c:v>
                </c:pt>
                <c:pt idx="415">
                  <c:v>0.3606</c:v>
                </c:pt>
                <c:pt idx="416">
                  <c:v>0.3606</c:v>
                </c:pt>
                <c:pt idx="417">
                  <c:v>0.3606</c:v>
                </c:pt>
                <c:pt idx="418">
                  <c:v>0.3606</c:v>
                </c:pt>
                <c:pt idx="419">
                  <c:v>0.3606</c:v>
                </c:pt>
                <c:pt idx="420">
                  <c:v>0.3606</c:v>
                </c:pt>
                <c:pt idx="421">
                  <c:v>0.3606</c:v>
                </c:pt>
                <c:pt idx="422">
                  <c:v>0.363900000000002</c:v>
                </c:pt>
                <c:pt idx="423">
                  <c:v>0.363900000000002</c:v>
                </c:pt>
                <c:pt idx="424">
                  <c:v>0.363900000000002</c:v>
                </c:pt>
                <c:pt idx="425">
                  <c:v>0.363900000000002</c:v>
                </c:pt>
                <c:pt idx="426">
                  <c:v>0.363900000000002</c:v>
                </c:pt>
                <c:pt idx="427">
                  <c:v>0.363900000000002</c:v>
                </c:pt>
                <c:pt idx="428">
                  <c:v>0.363900000000002</c:v>
                </c:pt>
                <c:pt idx="429">
                  <c:v>0.363900000000002</c:v>
                </c:pt>
                <c:pt idx="430">
                  <c:v>0.363900000000002</c:v>
                </c:pt>
                <c:pt idx="431">
                  <c:v>0.363900000000002</c:v>
                </c:pt>
                <c:pt idx="432">
                  <c:v>0.363900000000002</c:v>
                </c:pt>
                <c:pt idx="433">
                  <c:v>0.363900000000002</c:v>
                </c:pt>
                <c:pt idx="434">
                  <c:v>0.363900000000002</c:v>
                </c:pt>
                <c:pt idx="435">
                  <c:v>0.367300000000002</c:v>
                </c:pt>
                <c:pt idx="436">
                  <c:v>0.367300000000002</c:v>
                </c:pt>
                <c:pt idx="437">
                  <c:v>0.367300000000002</c:v>
                </c:pt>
                <c:pt idx="438">
                  <c:v>0.367300000000002</c:v>
                </c:pt>
                <c:pt idx="439">
                  <c:v>0.367300000000002</c:v>
                </c:pt>
                <c:pt idx="440">
                  <c:v>0.367300000000002</c:v>
                </c:pt>
                <c:pt idx="441">
                  <c:v>0.367300000000002</c:v>
                </c:pt>
                <c:pt idx="442">
                  <c:v>0.3707</c:v>
                </c:pt>
                <c:pt idx="443">
                  <c:v>0.3707</c:v>
                </c:pt>
                <c:pt idx="444">
                  <c:v>0.3707</c:v>
                </c:pt>
                <c:pt idx="445">
                  <c:v>0.3707</c:v>
                </c:pt>
                <c:pt idx="446">
                  <c:v>0.3707</c:v>
                </c:pt>
                <c:pt idx="447">
                  <c:v>0.3707</c:v>
                </c:pt>
                <c:pt idx="448">
                  <c:v>0.3741</c:v>
                </c:pt>
                <c:pt idx="449">
                  <c:v>0.3741</c:v>
                </c:pt>
                <c:pt idx="450">
                  <c:v>0.3741</c:v>
                </c:pt>
                <c:pt idx="451">
                  <c:v>0.3741</c:v>
                </c:pt>
                <c:pt idx="452">
                  <c:v>0.3741</c:v>
                </c:pt>
                <c:pt idx="453">
                  <c:v>0.3741</c:v>
                </c:pt>
                <c:pt idx="454">
                  <c:v>0.3741</c:v>
                </c:pt>
                <c:pt idx="455">
                  <c:v>0.3741</c:v>
                </c:pt>
                <c:pt idx="456">
                  <c:v>0.3741</c:v>
                </c:pt>
                <c:pt idx="457">
                  <c:v>0.3741</c:v>
                </c:pt>
                <c:pt idx="458">
                  <c:v>0.3741</c:v>
                </c:pt>
                <c:pt idx="459">
                  <c:v>0.3741</c:v>
                </c:pt>
                <c:pt idx="460">
                  <c:v>0.377500000000002</c:v>
                </c:pt>
                <c:pt idx="461">
                  <c:v>0.377500000000002</c:v>
                </c:pt>
                <c:pt idx="462">
                  <c:v>0.381000000000002</c:v>
                </c:pt>
                <c:pt idx="463">
                  <c:v>0.381000000000002</c:v>
                </c:pt>
                <c:pt idx="464">
                  <c:v>0.381000000000002</c:v>
                </c:pt>
                <c:pt idx="465">
                  <c:v>0.381000000000002</c:v>
                </c:pt>
                <c:pt idx="466">
                  <c:v>0.381000000000002</c:v>
                </c:pt>
                <c:pt idx="467">
                  <c:v>0.381000000000002</c:v>
                </c:pt>
                <c:pt idx="468">
                  <c:v>0.381000000000002</c:v>
                </c:pt>
                <c:pt idx="469">
                  <c:v>0.381000000000002</c:v>
                </c:pt>
                <c:pt idx="470">
                  <c:v>0.381000000000002</c:v>
                </c:pt>
                <c:pt idx="471">
                  <c:v>0.381000000000002</c:v>
                </c:pt>
                <c:pt idx="472">
                  <c:v>0.381000000000002</c:v>
                </c:pt>
                <c:pt idx="473">
                  <c:v>0.381000000000002</c:v>
                </c:pt>
                <c:pt idx="474">
                  <c:v>0.381000000000002</c:v>
                </c:pt>
                <c:pt idx="475">
                  <c:v>0.381000000000002</c:v>
                </c:pt>
                <c:pt idx="476">
                  <c:v>0.381000000000002</c:v>
                </c:pt>
                <c:pt idx="477">
                  <c:v>0.381000000000002</c:v>
                </c:pt>
                <c:pt idx="478">
                  <c:v>0.384500000000002</c:v>
                </c:pt>
                <c:pt idx="479">
                  <c:v>0.384500000000002</c:v>
                </c:pt>
                <c:pt idx="480">
                  <c:v>0.384500000000002</c:v>
                </c:pt>
                <c:pt idx="481">
                  <c:v>0.388000000000002</c:v>
                </c:pt>
                <c:pt idx="482">
                  <c:v>0.388000000000002</c:v>
                </c:pt>
                <c:pt idx="483">
                  <c:v>0.391500000000002</c:v>
                </c:pt>
                <c:pt idx="484">
                  <c:v>0.391500000000002</c:v>
                </c:pt>
                <c:pt idx="485">
                  <c:v>0.391500000000002</c:v>
                </c:pt>
                <c:pt idx="486">
                  <c:v>0.391500000000002</c:v>
                </c:pt>
                <c:pt idx="487">
                  <c:v>0.391500000000002</c:v>
                </c:pt>
                <c:pt idx="488">
                  <c:v>0.395000000000002</c:v>
                </c:pt>
                <c:pt idx="489">
                  <c:v>0.395000000000002</c:v>
                </c:pt>
                <c:pt idx="490">
                  <c:v>0.395000000000002</c:v>
                </c:pt>
                <c:pt idx="491">
                  <c:v>0.398600000000002</c:v>
                </c:pt>
                <c:pt idx="492">
                  <c:v>0.398600000000002</c:v>
                </c:pt>
                <c:pt idx="493">
                  <c:v>0.398600000000002</c:v>
                </c:pt>
                <c:pt idx="494">
                  <c:v>0.398600000000002</c:v>
                </c:pt>
                <c:pt idx="495">
                  <c:v>0.398600000000002</c:v>
                </c:pt>
                <c:pt idx="496">
                  <c:v>0.398600000000002</c:v>
                </c:pt>
                <c:pt idx="497">
                  <c:v>0.4021</c:v>
                </c:pt>
                <c:pt idx="498">
                  <c:v>0.4021</c:v>
                </c:pt>
                <c:pt idx="499">
                  <c:v>0.4056</c:v>
                </c:pt>
                <c:pt idx="500">
                  <c:v>0.4056</c:v>
                </c:pt>
                <c:pt idx="501">
                  <c:v>0.4056</c:v>
                </c:pt>
                <c:pt idx="502">
                  <c:v>0.4091</c:v>
                </c:pt>
                <c:pt idx="503">
                  <c:v>0.4091</c:v>
                </c:pt>
                <c:pt idx="504">
                  <c:v>0.4126</c:v>
                </c:pt>
                <c:pt idx="505">
                  <c:v>0.4126</c:v>
                </c:pt>
                <c:pt idx="506">
                  <c:v>0.4161</c:v>
                </c:pt>
                <c:pt idx="507">
                  <c:v>0.4161</c:v>
                </c:pt>
                <c:pt idx="508">
                  <c:v>0.4197</c:v>
                </c:pt>
                <c:pt idx="509">
                  <c:v>0.4197</c:v>
                </c:pt>
                <c:pt idx="510">
                  <c:v>0.4232</c:v>
                </c:pt>
                <c:pt idx="511">
                  <c:v>0.4232</c:v>
                </c:pt>
                <c:pt idx="512">
                  <c:v>0.4232</c:v>
                </c:pt>
                <c:pt idx="513">
                  <c:v>0.4232</c:v>
                </c:pt>
                <c:pt idx="514">
                  <c:v>0.4232</c:v>
                </c:pt>
                <c:pt idx="515">
                  <c:v>0.4267</c:v>
                </c:pt>
                <c:pt idx="516">
                  <c:v>0.4267</c:v>
                </c:pt>
                <c:pt idx="517">
                  <c:v>0.4302</c:v>
                </c:pt>
                <c:pt idx="518">
                  <c:v>0.4302</c:v>
                </c:pt>
                <c:pt idx="519">
                  <c:v>0.4302</c:v>
                </c:pt>
                <c:pt idx="520">
                  <c:v>0.4302</c:v>
                </c:pt>
                <c:pt idx="521">
                  <c:v>0.4302</c:v>
                </c:pt>
                <c:pt idx="522">
                  <c:v>0.4302</c:v>
                </c:pt>
                <c:pt idx="523">
                  <c:v>0.4302</c:v>
                </c:pt>
                <c:pt idx="524">
                  <c:v>0.4337</c:v>
                </c:pt>
                <c:pt idx="525">
                  <c:v>0.4337</c:v>
                </c:pt>
                <c:pt idx="526">
                  <c:v>0.4337</c:v>
                </c:pt>
                <c:pt idx="527">
                  <c:v>0.4337</c:v>
                </c:pt>
                <c:pt idx="528">
                  <c:v>0.4337</c:v>
                </c:pt>
                <c:pt idx="529">
                  <c:v>0.4337</c:v>
                </c:pt>
                <c:pt idx="530">
                  <c:v>0.4372</c:v>
                </c:pt>
                <c:pt idx="531">
                  <c:v>0.4372</c:v>
                </c:pt>
                <c:pt idx="532">
                  <c:v>0.4408</c:v>
                </c:pt>
                <c:pt idx="533">
                  <c:v>0.4408</c:v>
                </c:pt>
                <c:pt idx="534">
                  <c:v>0.4408</c:v>
                </c:pt>
                <c:pt idx="535">
                  <c:v>0.4408</c:v>
                </c:pt>
                <c:pt idx="536">
                  <c:v>0.4408</c:v>
                </c:pt>
                <c:pt idx="537">
                  <c:v>0.4408</c:v>
                </c:pt>
                <c:pt idx="538">
                  <c:v>0.4408</c:v>
                </c:pt>
                <c:pt idx="539">
                  <c:v>0.4408</c:v>
                </c:pt>
                <c:pt idx="540">
                  <c:v>0.4408</c:v>
                </c:pt>
                <c:pt idx="541">
                  <c:v>0.4408</c:v>
                </c:pt>
                <c:pt idx="542">
                  <c:v>0.4408</c:v>
                </c:pt>
                <c:pt idx="543">
                  <c:v>0.4408</c:v>
                </c:pt>
                <c:pt idx="544">
                  <c:v>0.4408</c:v>
                </c:pt>
                <c:pt idx="545">
                  <c:v>0.4408</c:v>
                </c:pt>
                <c:pt idx="546">
                  <c:v>0.4408</c:v>
                </c:pt>
                <c:pt idx="547">
                  <c:v>0.4408</c:v>
                </c:pt>
                <c:pt idx="548">
                  <c:v>0.4408</c:v>
                </c:pt>
                <c:pt idx="549">
                  <c:v>0.4408</c:v>
                </c:pt>
                <c:pt idx="550">
                  <c:v>0.4408</c:v>
                </c:pt>
                <c:pt idx="551">
                  <c:v>0.4408</c:v>
                </c:pt>
                <c:pt idx="552">
                  <c:v>0.4443</c:v>
                </c:pt>
                <c:pt idx="553">
                  <c:v>0.4443</c:v>
                </c:pt>
                <c:pt idx="554">
                  <c:v>0.4443</c:v>
                </c:pt>
                <c:pt idx="555">
                  <c:v>0.4443</c:v>
                </c:pt>
                <c:pt idx="556">
                  <c:v>0.4443</c:v>
                </c:pt>
                <c:pt idx="557">
                  <c:v>0.4478</c:v>
                </c:pt>
                <c:pt idx="558">
                  <c:v>0.4478</c:v>
                </c:pt>
                <c:pt idx="559">
                  <c:v>0.4478</c:v>
                </c:pt>
                <c:pt idx="560">
                  <c:v>0.4514</c:v>
                </c:pt>
                <c:pt idx="561">
                  <c:v>0.4514</c:v>
                </c:pt>
                <c:pt idx="562">
                  <c:v>0.4514</c:v>
                </c:pt>
                <c:pt idx="563">
                  <c:v>0.4514</c:v>
                </c:pt>
                <c:pt idx="564">
                  <c:v>0.4514</c:v>
                </c:pt>
                <c:pt idx="565">
                  <c:v>0.4514</c:v>
                </c:pt>
                <c:pt idx="566">
                  <c:v>0.4514</c:v>
                </c:pt>
                <c:pt idx="567">
                  <c:v>0.4514</c:v>
                </c:pt>
                <c:pt idx="568">
                  <c:v>0.4514</c:v>
                </c:pt>
                <c:pt idx="569">
                  <c:v>0.4514</c:v>
                </c:pt>
                <c:pt idx="570">
                  <c:v>0.4514</c:v>
                </c:pt>
                <c:pt idx="571">
                  <c:v>0.4514</c:v>
                </c:pt>
                <c:pt idx="572">
                  <c:v>0.4514</c:v>
                </c:pt>
                <c:pt idx="573">
                  <c:v>0.4514</c:v>
                </c:pt>
                <c:pt idx="574">
                  <c:v>0.4514</c:v>
                </c:pt>
                <c:pt idx="575">
                  <c:v>0.4514</c:v>
                </c:pt>
                <c:pt idx="576">
                  <c:v>0.4514</c:v>
                </c:pt>
                <c:pt idx="577">
                  <c:v>0.4514</c:v>
                </c:pt>
                <c:pt idx="578">
                  <c:v>0.4514</c:v>
                </c:pt>
                <c:pt idx="579">
                  <c:v>0.4514</c:v>
                </c:pt>
                <c:pt idx="580">
                  <c:v>0.4514</c:v>
                </c:pt>
                <c:pt idx="581">
                  <c:v>0.4514</c:v>
                </c:pt>
                <c:pt idx="582">
                  <c:v>0.4514</c:v>
                </c:pt>
                <c:pt idx="583">
                  <c:v>0.4514</c:v>
                </c:pt>
                <c:pt idx="584">
                  <c:v>0.4552</c:v>
                </c:pt>
                <c:pt idx="585">
                  <c:v>0.4552</c:v>
                </c:pt>
                <c:pt idx="586">
                  <c:v>0.4552</c:v>
                </c:pt>
                <c:pt idx="587">
                  <c:v>0.4552</c:v>
                </c:pt>
                <c:pt idx="588">
                  <c:v>0.459</c:v>
                </c:pt>
                <c:pt idx="589">
                  <c:v>0.459</c:v>
                </c:pt>
                <c:pt idx="590">
                  <c:v>0.459</c:v>
                </c:pt>
                <c:pt idx="591">
                  <c:v>0.459</c:v>
                </c:pt>
                <c:pt idx="592">
                  <c:v>0.459</c:v>
                </c:pt>
                <c:pt idx="593">
                  <c:v>0.459</c:v>
                </c:pt>
                <c:pt idx="594">
                  <c:v>0.459</c:v>
                </c:pt>
                <c:pt idx="595">
                  <c:v>0.459</c:v>
                </c:pt>
                <c:pt idx="596">
                  <c:v>0.459</c:v>
                </c:pt>
                <c:pt idx="597">
                  <c:v>0.459</c:v>
                </c:pt>
                <c:pt idx="598">
                  <c:v>0.459</c:v>
                </c:pt>
                <c:pt idx="599">
                  <c:v>0.4629</c:v>
                </c:pt>
                <c:pt idx="600">
                  <c:v>0.4629</c:v>
                </c:pt>
                <c:pt idx="601">
                  <c:v>0.4629</c:v>
                </c:pt>
                <c:pt idx="602">
                  <c:v>0.4629</c:v>
                </c:pt>
                <c:pt idx="603">
                  <c:v>0.4629</c:v>
                </c:pt>
                <c:pt idx="604">
                  <c:v>0.4629</c:v>
                </c:pt>
                <c:pt idx="605">
                  <c:v>0.4629</c:v>
                </c:pt>
                <c:pt idx="606">
                  <c:v>0.4671</c:v>
                </c:pt>
                <c:pt idx="607">
                  <c:v>0.4671</c:v>
                </c:pt>
                <c:pt idx="608">
                  <c:v>0.4671</c:v>
                </c:pt>
                <c:pt idx="609">
                  <c:v>0.4671</c:v>
                </c:pt>
                <c:pt idx="610">
                  <c:v>0.4671</c:v>
                </c:pt>
                <c:pt idx="611">
                  <c:v>0.4671</c:v>
                </c:pt>
                <c:pt idx="612">
                  <c:v>0.4671</c:v>
                </c:pt>
                <c:pt idx="613">
                  <c:v>0.4671</c:v>
                </c:pt>
                <c:pt idx="614">
                  <c:v>0.4714</c:v>
                </c:pt>
                <c:pt idx="615">
                  <c:v>0.4714</c:v>
                </c:pt>
                <c:pt idx="616">
                  <c:v>0.4714</c:v>
                </c:pt>
                <c:pt idx="617">
                  <c:v>0.4714</c:v>
                </c:pt>
                <c:pt idx="618">
                  <c:v>0.4714</c:v>
                </c:pt>
                <c:pt idx="619">
                  <c:v>0.4714</c:v>
                </c:pt>
                <c:pt idx="620">
                  <c:v>0.4714</c:v>
                </c:pt>
                <c:pt idx="621">
                  <c:v>0.4714</c:v>
                </c:pt>
                <c:pt idx="622">
                  <c:v>0.4714</c:v>
                </c:pt>
                <c:pt idx="623">
                  <c:v>0.4714</c:v>
                </c:pt>
                <c:pt idx="624">
                  <c:v>0.4714</c:v>
                </c:pt>
                <c:pt idx="625">
                  <c:v>0.476</c:v>
                </c:pt>
                <c:pt idx="626">
                  <c:v>0.476</c:v>
                </c:pt>
                <c:pt idx="627">
                  <c:v>0.476</c:v>
                </c:pt>
                <c:pt idx="628">
                  <c:v>0.476</c:v>
                </c:pt>
                <c:pt idx="629">
                  <c:v>0.476</c:v>
                </c:pt>
                <c:pt idx="630">
                  <c:v>0.476</c:v>
                </c:pt>
                <c:pt idx="631">
                  <c:v>0.476</c:v>
                </c:pt>
                <c:pt idx="632">
                  <c:v>0.476</c:v>
                </c:pt>
                <c:pt idx="633">
                  <c:v>0.476</c:v>
                </c:pt>
                <c:pt idx="634">
                  <c:v>0.476</c:v>
                </c:pt>
                <c:pt idx="635">
                  <c:v>0.476</c:v>
                </c:pt>
                <c:pt idx="636">
                  <c:v>0.476</c:v>
                </c:pt>
                <c:pt idx="637">
                  <c:v>0.476</c:v>
                </c:pt>
                <c:pt idx="638">
                  <c:v>0.476</c:v>
                </c:pt>
                <c:pt idx="639">
                  <c:v>0.476</c:v>
                </c:pt>
                <c:pt idx="640">
                  <c:v>0.476</c:v>
                </c:pt>
                <c:pt idx="641">
                  <c:v>0.4812</c:v>
                </c:pt>
                <c:pt idx="642">
                  <c:v>0.4812</c:v>
                </c:pt>
                <c:pt idx="643">
                  <c:v>0.4812</c:v>
                </c:pt>
                <c:pt idx="644">
                  <c:v>0.4812</c:v>
                </c:pt>
                <c:pt idx="645">
                  <c:v>0.4867</c:v>
                </c:pt>
                <c:pt idx="646">
                  <c:v>0.4867</c:v>
                </c:pt>
                <c:pt idx="647">
                  <c:v>0.4867</c:v>
                </c:pt>
                <c:pt idx="648">
                  <c:v>0.4867</c:v>
                </c:pt>
                <c:pt idx="649">
                  <c:v>0.4867</c:v>
                </c:pt>
                <c:pt idx="650">
                  <c:v>0.4867</c:v>
                </c:pt>
                <c:pt idx="651">
                  <c:v>0.4867</c:v>
                </c:pt>
                <c:pt idx="652">
                  <c:v>0.4867</c:v>
                </c:pt>
                <c:pt idx="653">
                  <c:v>0.4867</c:v>
                </c:pt>
                <c:pt idx="654">
                  <c:v>0.4867</c:v>
                </c:pt>
                <c:pt idx="655">
                  <c:v>0.4867</c:v>
                </c:pt>
                <c:pt idx="656">
                  <c:v>0.4867</c:v>
                </c:pt>
                <c:pt idx="657">
                  <c:v>0.494</c:v>
                </c:pt>
                <c:pt idx="658">
                  <c:v>0.494</c:v>
                </c:pt>
                <c:pt idx="659">
                  <c:v>0.494</c:v>
                </c:pt>
                <c:pt idx="660">
                  <c:v>0.494</c:v>
                </c:pt>
                <c:pt idx="661">
                  <c:v>0.494</c:v>
                </c:pt>
                <c:pt idx="662">
                  <c:v>0.494</c:v>
                </c:pt>
                <c:pt idx="663">
                  <c:v>0.494</c:v>
                </c:pt>
                <c:pt idx="664">
                  <c:v>0.494</c:v>
                </c:pt>
                <c:pt idx="665">
                  <c:v>0.494</c:v>
                </c:pt>
                <c:pt idx="666">
                  <c:v>0.494</c:v>
                </c:pt>
                <c:pt idx="667">
                  <c:v>0.494</c:v>
                </c:pt>
                <c:pt idx="668">
                  <c:v>0.494</c:v>
                </c:pt>
                <c:pt idx="669">
                  <c:v>0.494</c:v>
                </c:pt>
                <c:pt idx="670">
                  <c:v>0.5019</c:v>
                </c:pt>
                <c:pt idx="671">
                  <c:v>0.5019</c:v>
                </c:pt>
                <c:pt idx="672">
                  <c:v>0.5019</c:v>
                </c:pt>
                <c:pt idx="673">
                  <c:v>0.5019</c:v>
                </c:pt>
                <c:pt idx="674">
                  <c:v>0.5019</c:v>
                </c:pt>
                <c:pt idx="675">
                  <c:v>0.5019</c:v>
                </c:pt>
                <c:pt idx="676">
                  <c:v>0.5019</c:v>
                </c:pt>
                <c:pt idx="677">
                  <c:v>0.5019</c:v>
                </c:pt>
                <c:pt idx="678">
                  <c:v>0.5019</c:v>
                </c:pt>
                <c:pt idx="679">
                  <c:v>0.5019</c:v>
                </c:pt>
                <c:pt idx="680">
                  <c:v>0.5019</c:v>
                </c:pt>
                <c:pt idx="681">
                  <c:v>0.5102</c:v>
                </c:pt>
                <c:pt idx="682">
                  <c:v>0.5102</c:v>
                </c:pt>
                <c:pt idx="683">
                  <c:v>0.5102</c:v>
                </c:pt>
                <c:pt idx="684">
                  <c:v>0.5102</c:v>
                </c:pt>
                <c:pt idx="685">
                  <c:v>0.5102</c:v>
                </c:pt>
                <c:pt idx="686">
                  <c:v>0.5102</c:v>
                </c:pt>
                <c:pt idx="687">
                  <c:v>0.5102</c:v>
                </c:pt>
                <c:pt idx="688">
                  <c:v>0.5102</c:v>
                </c:pt>
                <c:pt idx="689">
                  <c:v>0.5187</c:v>
                </c:pt>
                <c:pt idx="690">
                  <c:v>0.5187</c:v>
                </c:pt>
                <c:pt idx="691">
                  <c:v>0.5187</c:v>
                </c:pt>
                <c:pt idx="692">
                  <c:v>0.5187</c:v>
                </c:pt>
                <c:pt idx="693">
                  <c:v>0.5187</c:v>
                </c:pt>
                <c:pt idx="694">
                  <c:v>0.5276</c:v>
                </c:pt>
                <c:pt idx="695">
                  <c:v>0.5276</c:v>
                </c:pt>
                <c:pt idx="696">
                  <c:v>0.5276</c:v>
                </c:pt>
                <c:pt idx="697">
                  <c:v>0.5276</c:v>
                </c:pt>
                <c:pt idx="698">
                  <c:v>0.5276</c:v>
                </c:pt>
                <c:pt idx="699">
                  <c:v>0.5276</c:v>
                </c:pt>
                <c:pt idx="700">
                  <c:v>0.5276</c:v>
                </c:pt>
                <c:pt idx="701">
                  <c:v>0.5276</c:v>
                </c:pt>
                <c:pt idx="702">
                  <c:v>0.5276</c:v>
                </c:pt>
                <c:pt idx="703">
                  <c:v>0.5276</c:v>
                </c:pt>
                <c:pt idx="704">
                  <c:v>0.5276</c:v>
                </c:pt>
                <c:pt idx="705">
                  <c:v>0.5276</c:v>
                </c:pt>
                <c:pt idx="706">
                  <c:v>0.5276</c:v>
                </c:pt>
                <c:pt idx="707">
                  <c:v>0.5276</c:v>
                </c:pt>
                <c:pt idx="708">
                  <c:v>0.5276</c:v>
                </c:pt>
                <c:pt idx="709">
                  <c:v>0.5276</c:v>
                </c:pt>
                <c:pt idx="710">
                  <c:v>0.5276</c:v>
                </c:pt>
                <c:pt idx="711">
                  <c:v>0.5276</c:v>
                </c:pt>
                <c:pt idx="712">
                  <c:v>0.5276</c:v>
                </c:pt>
                <c:pt idx="713">
                  <c:v>0.5276</c:v>
                </c:pt>
                <c:pt idx="714">
                  <c:v>0.5276</c:v>
                </c:pt>
                <c:pt idx="715">
                  <c:v>0.5276</c:v>
                </c:pt>
                <c:pt idx="716">
                  <c:v>0.5276</c:v>
                </c:pt>
                <c:pt idx="717">
                  <c:v>0.5276</c:v>
                </c:pt>
                <c:pt idx="718">
                  <c:v>0.5376</c:v>
                </c:pt>
                <c:pt idx="719">
                  <c:v>0.5376</c:v>
                </c:pt>
                <c:pt idx="720">
                  <c:v>0.5376</c:v>
                </c:pt>
                <c:pt idx="721">
                  <c:v>0.5479</c:v>
                </c:pt>
                <c:pt idx="722">
                  <c:v>0.5479</c:v>
                </c:pt>
                <c:pt idx="723">
                  <c:v>0.5582</c:v>
                </c:pt>
                <c:pt idx="724">
                  <c:v>0.5582</c:v>
                </c:pt>
                <c:pt idx="725">
                  <c:v>0.5582</c:v>
                </c:pt>
                <c:pt idx="726">
                  <c:v>0.5582</c:v>
                </c:pt>
                <c:pt idx="727">
                  <c:v>0.5582</c:v>
                </c:pt>
                <c:pt idx="728">
                  <c:v>0.5582</c:v>
                </c:pt>
                <c:pt idx="729">
                  <c:v>0.5582</c:v>
                </c:pt>
                <c:pt idx="730">
                  <c:v>0.5582</c:v>
                </c:pt>
                <c:pt idx="731">
                  <c:v>0.5582</c:v>
                </c:pt>
                <c:pt idx="732">
                  <c:v>0.5582</c:v>
                </c:pt>
                <c:pt idx="733">
                  <c:v>0.569</c:v>
                </c:pt>
                <c:pt idx="734">
                  <c:v>0.569</c:v>
                </c:pt>
                <c:pt idx="735">
                  <c:v>0.569</c:v>
                </c:pt>
                <c:pt idx="736">
                  <c:v>0.569</c:v>
                </c:pt>
                <c:pt idx="737">
                  <c:v>0.58</c:v>
                </c:pt>
                <c:pt idx="738">
                  <c:v>0.58</c:v>
                </c:pt>
                <c:pt idx="739">
                  <c:v>0.58</c:v>
                </c:pt>
                <c:pt idx="740">
                  <c:v>0.5911</c:v>
                </c:pt>
                <c:pt idx="741">
                  <c:v>0.5911</c:v>
                </c:pt>
                <c:pt idx="742">
                  <c:v>0.5911</c:v>
                </c:pt>
                <c:pt idx="743">
                  <c:v>0.5911</c:v>
                </c:pt>
                <c:pt idx="744">
                  <c:v>0.5911</c:v>
                </c:pt>
                <c:pt idx="745">
                  <c:v>0.5911</c:v>
                </c:pt>
                <c:pt idx="746">
                  <c:v>0.5911</c:v>
                </c:pt>
                <c:pt idx="747">
                  <c:v>0.5911</c:v>
                </c:pt>
                <c:pt idx="748">
                  <c:v>0.5911</c:v>
                </c:pt>
                <c:pt idx="749">
                  <c:v>0.5911</c:v>
                </c:pt>
                <c:pt idx="750">
                  <c:v>0.5911</c:v>
                </c:pt>
                <c:pt idx="751">
                  <c:v>0.5911</c:v>
                </c:pt>
                <c:pt idx="752">
                  <c:v>0.5911</c:v>
                </c:pt>
                <c:pt idx="753">
                  <c:v>0.5911</c:v>
                </c:pt>
                <c:pt idx="754">
                  <c:v>0.5911</c:v>
                </c:pt>
                <c:pt idx="755">
                  <c:v>0.5911</c:v>
                </c:pt>
                <c:pt idx="756">
                  <c:v>0.5911</c:v>
                </c:pt>
                <c:pt idx="757">
                  <c:v>0.5911</c:v>
                </c:pt>
                <c:pt idx="758">
                  <c:v>0.5911</c:v>
                </c:pt>
                <c:pt idx="759">
                  <c:v>0.5911</c:v>
                </c:pt>
                <c:pt idx="760">
                  <c:v>0.5911</c:v>
                </c:pt>
                <c:pt idx="761">
                  <c:v>0.5911</c:v>
                </c:pt>
                <c:pt idx="762">
                  <c:v>0.5911</c:v>
                </c:pt>
                <c:pt idx="763">
                  <c:v>0.5911</c:v>
                </c:pt>
                <c:pt idx="764">
                  <c:v>0.5911</c:v>
                </c:pt>
                <c:pt idx="765">
                  <c:v>0.5911</c:v>
                </c:pt>
                <c:pt idx="766">
                  <c:v>0.5911</c:v>
                </c:pt>
                <c:pt idx="767">
                  <c:v>0.5911</c:v>
                </c:pt>
                <c:pt idx="768">
                  <c:v>0.5911</c:v>
                </c:pt>
                <c:pt idx="769">
                  <c:v>0.5911</c:v>
                </c:pt>
                <c:pt idx="770">
                  <c:v>0.5911</c:v>
                </c:pt>
                <c:pt idx="771">
                  <c:v>0.5911</c:v>
                </c:pt>
                <c:pt idx="772">
                  <c:v>0.5911</c:v>
                </c:pt>
                <c:pt idx="773">
                  <c:v>0.5911</c:v>
                </c:pt>
                <c:pt idx="774">
                  <c:v>0.5911</c:v>
                </c:pt>
                <c:pt idx="775">
                  <c:v>0.5911</c:v>
                </c:pt>
                <c:pt idx="776">
                  <c:v>0.5911</c:v>
                </c:pt>
                <c:pt idx="777">
                  <c:v>0.5911</c:v>
                </c:pt>
                <c:pt idx="778">
                  <c:v>0.5911</c:v>
                </c:pt>
                <c:pt idx="779">
                  <c:v>0.5911</c:v>
                </c:pt>
                <c:pt idx="780">
                  <c:v>0.5911</c:v>
                </c:pt>
                <c:pt idx="781">
                  <c:v>0.5911</c:v>
                </c:pt>
                <c:pt idx="782">
                  <c:v>0.5911</c:v>
                </c:pt>
                <c:pt idx="783">
                  <c:v>0.5911</c:v>
                </c:pt>
                <c:pt idx="784">
                  <c:v>0.5911</c:v>
                </c:pt>
                <c:pt idx="785">
                  <c:v>0.5911</c:v>
                </c:pt>
                <c:pt idx="786">
                  <c:v>0.5911</c:v>
                </c:pt>
                <c:pt idx="787">
                  <c:v>0.5911</c:v>
                </c:pt>
                <c:pt idx="788">
                  <c:v>0.5911</c:v>
                </c:pt>
                <c:pt idx="789">
                  <c:v>0.5911</c:v>
                </c:pt>
                <c:pt idx="790">
                  <c:v>0.5911</c:v>
                </c:pt>
                <c:pt idx="791">
                  <c:v>0.5911</c:v>
                </c:pt>
                <c:pt idx="792">
                  <c:v>0.5911</c:v>
                </c:pt>
                <c:pt idx="793">
                  <c:v>0.5911</c:v>
                </c:pt>
                <c:pt idx="794">
                  <c:v>0.5911</c:v>
                </c:pt>
                <c:pt idx="795">
                  <c:v>0.5911</c:v>
                </c:pt>
                <c:pt idx="796">
                  <c:v>0.5911</c:v>
                </c:pt>
                <c:pt idx="797">
                  <c:v>0.5911</c:v>
                </c:pt>
                <c:pt idx="798">
                  <c:v>0.5911</c:v>
                </c:pt>
                <c:pt idx="799">
                  <c:v>0.5911</c:v>
                </c:pt>
                <c:pt idx="800">
                  <c:v>0.5911</c:v>
                </c:pt>
                <c:pt idx="801">
                  <c:v>0.5911</c:v>
                </c:pt>
                <c:pt idx="802">
                  <c:v>0.5911</c:v>
                </c:pt>
                <c:pt idx="803">
                  <c:v>0.5911</c:v>
                </c:pt>
                <c:pt idx="804">
                  <c:v>0.5911</c:v>
                </c:pt>
                <c:pt idx="805">
                  <c:v>0.5911</c:v>
                </c:pt>
                <c:pt idx="806">
                  <c:v>0.5911</c:v>
                </c:pt>
                <c:pt idx="807">
                  <c:v>0.5911</c:v>
                </c:pt>
                <c:pt idx="808">
                  <c:v>0.5911</c:v>
                </c:pt>
                <c:pt idx="809">
                  <c:v>0.5911</c:v>
                </c:pt>
                <c:pt idx="810">
                  <c:v>0.5911</c:v>
                </c:pt>
                <c:pt idx="811">
                  <c:v>0.5911</c:v>
                </c:pt>
                <c:pt idx="812">
                  <c:v>0.5911</c:v>
                </c:pt>
                <c:pt idx="813">
                  <c:v>0.5911</c:v>
                </c:pt>
                <c:pt idx="814">
                  <c:v>0.5911</c:v>
                </c:pt>
                <c:pt idx="815">
                  <c:v>0.5911</c:v>
                </c:pt>
                <c:pt idx="816">
                  <c:v>0.5911</c:v>
                </c:pt>
                <c:pt idx="817">
                  <c:v>0.5911</c:v>
                </c:pt>
                <c:pt idx="818">
                  <c:v>0.5911</c:v>
                </c:pt>
                <c:pt idx="819">
                  <c:v>0.5911</c:v>
                </c:pt>
                <c:pt idx="820">
                  <c:v>0.5911</c:v>
                </c:pt>
                <c:pt idx="821">
                  <c:v>0.5911</c:v>
                </c:pt>
                <c:pt idx="822">
                  <c:v>0.5911</c:v>
                </c:pt>
                <c:pt idx="823">
                  <c:v>0.5911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2966440"/>
        <c:axId val="690142408"/>
      </c:scatterChart>
      <c:valAx>
        <c:axId val="992966440"/>
        <c:scaling>
          <c:orientation val="minMax"/>
          <c:max val="36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Months post </a:t>
                </a:r>
                <a:r>
                  <a:rPr lang="en-US" dirty="0" smtClean="0"/>
                  <a:t>Randomization</a:t>
                </a:r>
              </a:p>
            </c:rich>
          </c:tx>
          <c:layout>
            <c:manualLayout>
              <c:xMode val="edge"/>
              <c:yMode val="edge"/>
              <c:x val="0.401207311424666"/>
              <c:y val="0.9472858495082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690142408"/>
        <c:crosses val="autoZero"/>
        <c:crossBetween val="midCat"/>
        <c:majorUnit val="6.0"/>
      </c:valAx>
      <c:valAx>
        <c:axId val="690142408"/>
        <c:scaling>
          <c:orientation val="minMax"/>
          <c:max val="0.700000000000002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All-Cause Mortality or Strokes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31374281227759"/>
              <c:y val="0.189424332806991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92966440"/>
        <c:crosses val="autoZero"/>
        <c:crossBetween val="midCat"/>
        <c:majorUnit val="0.1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179829415153809"/>
          <c:y val="0.0783331492203357"/>
          <c:w val="0.115846541420488"/>
          <c:h val="0.170431235961386"/>
        </c:manualLayout>
      </c:layout>
      <c:overlay val="0"/>
      <c:spPr>
        <a:noFill/>
        <a:ln w="3175">
          <a:noFill/>
          <a:prstDash val="solid"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chemeClr val="bg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23267904563128"/>
          <c:y val="0.0555486605259792"/>
          <c:w val="0.895185827488029"/>
          <c:h val="0.796422360616153"/>
        </c:manualLayout>
      </c:layout>
      <c:lineChart>
        <c:grouping val="standard"/>
        <c:varyColors val="0"/>
        <c:ser>
          <c:idx val="1"/>
          <c:order val="0"/>
          <c:tx>
            <c:v>TAVR</c:v>
          </c:tx>
          <c:spPr>
            <a:ln w="38100"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 AREA'!$E$9:$E$14</c:f>
                <c:numCache>
                  <c:formatCode>General</c:formatCode>
                  <c:ptCount val="6"/>
                  <c:pt idx="0">
                    <c:v>0.199</c:v>
                  </c:pt>
                  <c:pt idx="1">
                    <c:v>0.494</c:v>
                  </c:pt>
                  <c:pt idx="2">
                    <c:v>0.5</c:v>
                  </c:pt>
                  <c:pt idx="3">
                    <c:v>0.466</c:v>
                  </c:pt>
                  <c:pt idx="4">
                    <c:v>0.425</c:v>
                  </c:pt>
                  <c:pt idx="5">
                    <c:v>0.494</c:v>
                  </c:pt>
                </c:numCache>
              </c:numRef>
            </c:plus>
            <c:minus>
              <c:numRef>
                <c:f>'AV AREA'!$E$9:$E$14</c:f>
                <c:numCache>
                  <c:formatCode>General</c:formatCode>
                  <c:ptCount val="6"/>
                  <c:pt idx="0">
                    <c:v>0.199</c:v>
                  </c:pt>
                  <c:pt idx="1">
                    <c:v>0.494</c:v>
                  </c:pt>
                  <c:pt idx="2">
                    <c:v>0.5</c:v>
                  </c:pt>
                  <c:pt idx="3">
                    <c:v>0.466</c:v>
                  </c:pt>
                  <c:pt idx="4">
                    <c:v>0.425</c:v>
                  </c:pt>
                  <c:pt idx="5">
                    <c:v>0.494</c:v>
                  </c:pt>
                </c:numCache>
              </c:numRef>
            </c:minus>
            <c:spPr>
              <a:ln w="25400">
                <a:solidFill>
                  <a:srgbClr val="00B0F0"/>
                </a:solidFill>
              </a:ln>
            </c:spPr>
          </c:errBars>
          <c:val>
            <c:numRef>
              <c:f>'AV AREA'!$D$9:$D$14</c:f>
              <c:numCache>
                <c:formatCode>General</c:formatCode>
                <c:ptCount val="6"/>
                <c:pt idx="0">
                  <c:v>0.657000000000004</c:v>
                </c:pt>
                <c:pt idx="1">
                  <c:v>1.667</c:v>
                </c:pt>
                <c:pt idx="2">
                  <c:v>1.663999999999993</c:v>
                </c:pt>
                <c:pt idx="3">
                  <c:v>1.594</c:v>
                </c:pt>
                <c:pt idx="4">
                  <c:v>1.564999999999993</c:v>
                </c:pt>
                <c:pt idx="5">
                  <c:v>1.558</c:v>
                </c:pt>
              </c:numCache>
            </c:numRef>
          </c:val>
          <c:smooth val="0"/>
        </c:ser>
        <c:ser>
          <c:idx val="0"/>
          <c:order val="1"/>
          <c:tx>
            <c:v>AVR</c:v>
          </c:tx>
          <c:spPr>
            <a:ln w="38100"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 AREA'!$E$3:$E$8</c:f>
                <c:numCache>
                  <c:formatCode>General</c:formatCode>
                  <c:ptCount val="6"/>
                  <c:pt idx="0">
                    <c:v>0.189000000000001</c:v>
                  </c:pt>
                  <c:pt idx="1">
                    <c:v>0.426</c:v>
                  </c:pt>
                  <c:pt idx="2">
                    <c:v>0.483</c:v>
                  </c:pt>
                  <c:pt idx="3">
                    <c:v>0.466</c:v>
                  </c:pt>
                  <c:pt idx="4">
                    <c:v>0.443</c:v>
                  </c:pt>
                  <c:pt idx="5">
                    <c:v>0.382000000000002</c:v>
                  </c:pt>
                </c:numCache>
              </c:numRef>
            </c:plus>
            <c:minus>
              <c:numRef>
                <c:f>'AV AREA'!$E$3:$E$8</c:f>
                <c:numCache>
                  <c:formatCode>General</c:formatCode>
                  <c:ptCount val="6"/>
                  <c:pt idx="0">
                    <c:v>0.189000000000001</c:v>
                  </c:pt>
                  <c:pt idx="1">
                    <c:v>0.426</c:v>
                  </c:pt>
                  <c:pt idx="2">
                    <c:v>0.483</c:v>
                  </c:pt>
                  <c:pt idx="3">
                    <c:v>0.466</c:v>
                  </c:pt>
                  <c:pt idx="4">
                    <c:v>0.443</c:v>
                  </c:pt>
                  <c:pt idx="5">
                    <c:v>0.382000000000002</c:v>
                  </c:pt>
                </c:numCache>
              </c:numRef>
            </c:minus>
            <c:spPr>
              <a:ln w="25400">
                <a:solidFill>
                  <a:srgbClr val="FFFF00"/>
                </a:solidFill>
              </a:ln>
            </c:spPr>
          </c:errBars>
          <c:cat>
            <c:strRef>
              <c:f>'AV AREA'!$B$3:$B$8</c:f>
              <c:strCache>
                <c:ptCount val="6"/>
                <c:pt idx="0">
                  <c:v>Baseline </c:v>
                </c:pt>
                <c:pt idx="1">
                  <c:v>30 Days</c:v>
                </c:pt>
                <c:pt idx="2">
                  <c:v>6 Months</c:v>
                </c:pt>
                <c:pt idx="3">
                  <c:v>1 Year </c:v>
                </c:pt>
                <c:pt idx="4">
                  <c:v>2 Years</c:v>
                </c:pt>
                <c:pt idx="5">
                  <c:v>3 Years</c:v>
                </c:pt>
              </c:strCache>
            </c:strRef>
          </c:cat>
          <c:val>
            <c:numRef>
              <c:f>'AV AREA'!$D$3:$D$8</c:f>
              <c:numCache>
                <c:formatCode>General</c:formatCode>
                <c:ptCount val="6"/>
                <c:pt idx="0">
                  <c:v>0.642000000000004</c:v>
                </c:pt>
                <c:pt idx="1">
                  <c:v>1.52</c:v>
                </c:pt>
                <c:pt idx="2">
                  <c:v>1.502999999999993</c:v>
                </c:pt>
                <c:pt idx="3">
                  <c:v>1.44</c:v>
                </c:pt>
                <c:pt idx="4">
                  <c:v>1.48</c:v>
                </c:pt>
                <c:pt idx="5">
                  <c:v>1.454999999999992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1087608"/>
        <c:axId val="1040699176"/>
      </c:lineChart>
      <c:catAx>
        <c:axId val="1041087608"/>
        <c:scaling>
          <c:orientation val="minMax"/>
        </c:scaling>
        <c:delete val="0"/>
        <c:axPos val="b"/>
        <c:majorTickMark val="out"/>
        <c:minorTickMark val="none"/>
        <c:tickLblPos val="nextTo"/>
        <c:crossAx val="1040699176"/>
        <c:crosses val="autoZero"/>
        <c:auto val="1"/>
        <c:lblAlgn val="ctr"/>
        <c:lblOffset val="100"/>
        <c:noMultiLvlLbl val="0"/>
      </c:catAx>
      <c:valAx>
        <c:axId val="10406991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Valve Area (cm2)</a:t>
                </a:r>
              </a:p>
            </c:rich>
          </c:tx>
          <c:layout>
            <c:manualLayout>
              <c:xMode val="edge"/>
              <c:yMode val="edge"/>
              <c:x val="0.00721529580890486"/>
              <c:y val="0.29594484164278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41087608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20357657592819"/>
          <c:y val="0.0561520872029778"/>
          <c:w val="0.148214710816097"/>
          <c:h val="0.211439523601616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txPr>
    <a:bodyPr/>
    <a:lstStyle/>
    <a:p>
      <a:pPr>
        <a:defRPr sz="1400" b="1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64676353188027"/>
          <c:y val="0.0485071819760565"/>
          <c:w val="0.895185827488029"/>
          <c:h val="0.828448308379806"/>
        </c:manualLayout>
      </c:layout>
      <c:lineChart>
        <c:grouping val="standard"/>
        <c:varyColors val="0"/>
        <c:ser>
          <c:idx val="0"/>
          <c:order val="0"/>
          <c:tx>
            <c:v>Peak Gradient - AVR</c:v>
          </c:tx>
          <c:spPr>
            <a:ln w="38100"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cat>
            <c:strRef>
              <c:f>'Peak Gradient'!$B$3:$B$8</c:f>
              <c:strCache>
                <c:ptCount val="6"/>
                <c:pt idx="0">
                  <c:v>Baseline </c:v>
                </c:pt>
                <c:pt idx="1">
                  <c:v>30 Days</c:v>
                </c:pt>
                <c:pt idx="2">
                  <c:v>6 Months</c:v>
                </c:pt>
                <c:pt idx="3">
                  <c:v>1 Year </c:v>
                </c:pt>
                <c:pt idx="4">
                  <c:v>2 Years</c:v>
                </c:pt>
                <c:pt idx="5">
                  <c:v>3 Years</c:v>
                </c:pt>
              </c:strCache>
            </c:strRef>
          </c:cat>
          <c:val>
            <c:numRef>
              <c:f>'Peak Gradient'!$D$3:$D$8</c:f>
              <c:numCache>
                <c:formatCode>General</c:formatCode>
                <c:ptCount val="6"/>
                <c:pt idx="0">
                  <c:v>73.262</c:v>
                </c:pt>
                <c:pt idx="1">
                  <c:v>20.542</c:v>
                </c:pt>
                <c:pt idx="2">
                  <c:v>20.32700000000001</c:v>
                </c:pt>
                <c:pt idx="3">
                  <c:v>21.357</c:v>
                </c:pt>
                <c:pt idx="4">
                  <c:v>20.172</c:v>
                </c:pt>
                <c:pt idx="5">
                  <c:v>19.244</c:v>
                </c:pt>
              </c:numCache>
            </c:numRef>
          </c:val>
          <c:smooth val="0"/>
        </c:ser>
        <c:ser>
          <c:idx val="1"/>
          <c:order val="1"/>
          <c:tx>
            <c:v>Peak Gradient - TAVR</c:v>
          </c:tx>
          <c:spPr>
            <a:ln w="38100"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val>
            <c:numRef>
              <c:f>'Peak Gradient'!$D$9:$D$14</c:f>
              <c:numCache>
                <c:formatCode>General</c:formatCode>
                <c:ptCount val="6"/>
                <c:pt idx="0">
                  <c:v>71.786</c:v>
                </c:pt>
                <c:pt idx="1">
                  <c:v>19.23100000000001</c:v>
                </c:pt>
                <c:pt idx="2">
                  <c:v>19.414</c:v>
                </c:pt>
                <c:pt idx="3">
                  <c:v>19.093</c:v>
                </c:pt>
                <c:pt idx="4">
                  <c:v>18.98899999999986</c:v>
                </c:pt>
                <c:pt idx="5">
                  <c:v>18.597</c:v>
                </c:pt>
              </c:numCache>
            </c:numRef>
          </c:val>
          <c:smooth val="0"/>
        </c:ser>
        <c:ser>
          <c:idx val="2"/>
          <c:order val="2"/>
          <c:tx>
            <c:v>Mean Gradient - AVR</c:v>
          </c:tx>
          <c:spPr>
            <a:ln w="38100">
              <a:solidFill>
                <a:srgbClr val="FFFF00"/>
              </a:solidFill>
              <a:prstDash val="sysDash"/>
            </a:ln>
          </c:spPr>
          <c:marker>
            <c:symbol val="diamond"/>
            <c:size val="7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val>
            <c:numRef>
              <c:f>'Mean Gradient'!$D$3:$D$8</c:f>
              <c:numCache>
                <c:formatCode>General</c:formatCode>
                <c:ptCount val="6"/>
                <c:pt idx="0">
                  <c:v>43.418</c:v>
                </c:pt>
                <c:pt idx="1">
                  <c:v>10.747</c:v>
                </c:pt>
                <c:pt idx="2">
                  <c:v>10.81200000000001</c:v>
                </c:pt>
                <c:pt idx="3">
                  <c:v>11.52</c:v>
                </c:pt>
                <c:pt idx="4">
                  <c:v>10.958</c:v>
                </c:pt>
                <c:pt idx="5">
                  <c:v>10.488</c:v>
                </c:pt>
              </c:numCache>
            </c:numRef>
          </c:val>
          <c:smooth val="0"/>
        </c:ser>
        <c:ser>
          <c:idx val="3"/>
          <c:order val="3"/>
          <c:tx>
            <c:v>Mean Gradient - TAVR</c:v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val>
            <c:numRef>
              <c:f>'Mean Gradient'!$D$9:$D$14</c:f>
              <c:numCache>
                <c:formatCode>General</c:formatCode>
                <c:ptCount val="6"/>
                <c:pt idx="0">
                  <c:v>43.121</c:v>
                </c:pt>
                <c:pt idx="1">
                  <c:v>9.746999999999998</c:v>
                </c:pt>
                <c:pt idx="2">
                  <c:v>10.053</c:v>
                </c:pt>
                <c:pt idx="3">
                  <c:v>10.045</c:v>
                </c:pt>
                <c:pt idx="4">
                  <c:v>10.211</c:v>
                </c:pt>
                <c:pt idx="5">
                  <c:v>9.94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4806008"/>
        <c:axId val="1354824904"/>
      </c:lineChart>
      <c:catAx>
        <c:axId val="1354806008"/>
        <c:scaling>
          <c:orientation val="minMax"/>
        </c:scaling>
        <c:delete val="0"/>
        <c:axPos val="b"/>
        <c:majorTickMark val="out"/>
        <c:minorTickMark val="none"/>
        <c:tickLblPos val="nextTo"/>
        <c:crossAx val="1354824904"/>
        <c:crosses val="autoZero"/>
        <c:auto val="1"/>
        <c:lblAlgn val="ctr"/>
        <c:lblOffset val="100"/>
        <c:noMultiLvlLbl val="0"/>
      </c:catAx>
      <c:valAx>
        <c:axId val="13548249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Gradient (mmHg)</a:t>
                </a:r>
              </a:p>
            </c:rich>
          </c:tx>
          <c:layout>
            <c:manualLayout>
              <c:xMode val="edge"/>
              <c:yMode val="edge"/>
              <c:x val="0.00558938025824573"/>
              <c:y val="0.3017137994711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54806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17709780821463"/>
          <c:y val="0.0966032307776275"/>
          <c:w val="0.342994941749856"/>
          <c:h val="0.41784722577828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txPr>
    <a:bodyPr/>
    <a:lstStyle/>
    <a:p>
      <a:pPr>
        <a:defRPr sz="1400" b="1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348389175309"/>
          <c:y val="0.12617995416875"/>
          <c:w val="0.86754296034101"/>
          <c:h val="0.7376839602579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'Para AR Counts'!$I$2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multiLvlStrRef>
              <c:f>'Para AR Counts'!$A$3:$B$16</c:f>
              <c:multiLvlStrCache>
                <c:ptCount val="14"/>
                <c:lvl>
                  <c:pt idx="0">
                    <c:v>TAVR</c:v>
                  </c:pt>
                  <c:pt idx="1">
                    <c:v>AVR</c:v>
                  </c:pt>
                  <c:pt idx="3">
                    <c:v>TAVR</c:v>
                  </c:pt>
                  <c:pt idx="4">
                    <c:v>AVR</c:v>
                  </c:pt>
                  <c:pt idx="6">
                    <c:v>TAVR</c:v>
                  </c:pt>
                  <c:pt idx="7">
                    <c:v>AVR</c:v>
                  </c:pt>
                  <c:pt idx="9">
                    <c:v>TAVR</c:v>
                  </c:pt>
                  <c:pt idx="10">
                    <c:v>AVR</c:v>
                  </c:pt>
                  <c:pt idx="12">
                    <c:v>TAVR</c:v>
                  </c:pt>
                  <c:pt idx="13">
                    <c:v>AVR</c:v>
                  </c:pt>
                </c:lvl>
                <c:lvl>
                  <c:pt idx="0">
                    <c:v>30 Days</c:v>
                  </c:pt>
                  <c:pt idx="2">
                    <c:v> </c:v>
                  </c:pt>
                  <c:pt idx="3">
                    <c:v>6 Months</c:v>
                  </c:pt>
                  <c:pt idx="5">
                    <c:v> </c:v>
                  </c:pt>
                  <c:pt idx="6">
                    <c:v>1 Year </c:v>
                  </c:pt>
                  <c:pt idx="8">
                    <c:v> </c:v>
                  </c:pt>
                  <c:pt idx="9">
                    <c:v>2 Years</c:v>
                  </c:pt>
                  <c:pt idx="11">
                    <c:v> </c:v>
                  </c:pt>
                  <c:pt idx="12">
                    <c:v>3 Years</c:v>
                  </c:pt>
                </c:lvl>
              </c:multiLvlStrCache>
            </c:multiLvlStrRef>
          </c:cat>
          <c:val>
            <c:numRef>
              <c:f>'Para AR Counts'!$I$3:$I$16</c:f>
              <c:numCache>
                <c:formatCode>0.0%</c:formatCode>
                <c:ptCount val="14"/>
                <c:pt idx="0">
                  <c:v>0.208</c:v>
                </c:pt>
                <c:pt idx="1">
                  <c:v>0.741000000000003</c:v>
                </c:pt>
                <c:pt idx="3">
                  <c:v>0.248</c:v>
                </c:pt>
                <c:pt idx="4">
                  <c:v>0.803</c:v>
                </c:pt>
                <c:pt idx="6">
                  <c:v>0.313000000000002</c:v>
                </c:pt>
                <c:pt idx="7">
                  <c:v>0.778000000000004</c:v>
                </c:pt>
                <c:pt idx="9">
                  <c:v>0.321000000000002</c:v>
                </c:pt>
                <c:pt idx="10">
                  <c:v>0.762000000000003</c:v>
                </c:pt>
                <c:pt idx="12">
                  <c:v>0.25</c:v>
                </c:pt>
                <c:pt idx="13">
                  <c:v>0.750000000000003</c:v>
                </c:pt>
              </c:numCache>
            </c:numRef>
          </c:val>
        </c:ser>
        <c:ser>
          <c:idx val="1"/>
          <c:order val="1"/>
          <c:tx>
            <c:strRef>
              <c:f>'Para AR Counts'!$J$2</c:f>
              <c:strCache>
                <c:ptCount val="1"/>
                <c:pt idx="0">
                  <c:v>Trace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multiLvlStrRef>
              <c:f>'Para AR Counts'!$A$3:$B$16</c:f>
              <c:multiLvlStrCache>
                <c:ptCount val="14"/>
                <c:lvl>
                  <c:pt idx="0">
                    <c:v>TAVR</c:v>
                  </c:pt>
                  <c:pt idx="1">
                    <c:v>AVR</c:v>
                  </c:pt>
                  <c:pt idx="3">
                    <c:v>TAVR</c:v>
                  </c:pt>
                  <c:pt idx="4">
                    <c:v>AVR</c:v>
                  </c:pt>
                  <c:pt idx="6">
                    <c:v>TAVR</c:v>
                  </c:pt>
                  <c:pt idx="7">
                    <c:v>AVR</c:v>
                  </c:pt>
                  <c:pt idx="9">
                    <c:v>TAVR</c:v>
                  </c:pt>
                  <c:pt idx="10">
                    <c:v>AVR</c:v>
                  </c:pt>
                  <c:pt idx="12">
                    <c:v>TAVR</c:v>
                  </c:pt>
                  <c:pt idx="13">
                    <c:v>AVR</c:v>
                  </c:pt>
                </c:lvl>
                <c:lvl>
                  <c:pt idx="0">
                    <c:v>30 Days</c:v>
                  </c:pt>
                  <c:pt idx="2">
                    <c:v> </c:v>
                  </c:pt>
                  <c:pt idx="3">
                    <c:v>6 Months</c:v>
                  </c:pt>
                  <c:pt idx="5">
                    <c:v> </c:v>
                  </c:pt>
                  <c:pt idx="6">
                    <c:v>1 Year </c:v>
                  </c:pt>
                  <c:pt idx="8">
                    <c:v> </c:v>
                  </c:pt>
                  <c:pt idx="9">
                    <c:v>2 Years</c:v>
                  </c:pt>
                  <c:pt idx="11">
                    <c:v> </c:v>
                  </c:pt>
                  <c:pt idx="12">
                    <c:v>3 Years</c:v>
                  </c:pt>
                </c:lvl>
              </c:multiLvlStrCache>
            </c:multiLvlStrRef>
          </c:cat>
          <c:val>
            <c:numRef>
              <c:f>'Para AR Counts'!$J$3:$J$16</c:f>
              <c:numCache>
                <c:formatCode>0.0%</c:formatCode>
                <c:ptCount val="14"/>
                <c:pt idx="0">
                  <c:v>0.24</c:v>
                </c:pt>
                <c:pt idx="1">
                  <c:v>0.184</c:v>
                </c:pt>
                <c:pt idx="3">
                  <c:v>0.23</c:v>
                </c:pt>
                <c:pt idx="4">
                  <c:v>0.133</c:v>
                </c:pt>
                <c:pt idx="6">
                  <c:v>0.249</c:v>
                </c:pt>
                <c:pt idx="7">
                  <c:v>0.152</c:v>
                </c:pt>
                <c:pt idx="9">
                  <c:v>0.224</c:v>
                </c:pt>
                <c:pt idx="10">
                  <c:v>0.172</c:v>
                </c:pt>
                <c:pt idx="12">
                  <c:v>0.330000000000002</c:v>
                </c:pt>
                <c:pt idx="13">
                  <c:v>0.181</c:v>
                </c:pt>
              </c:numCache>
            </c:numRef>
          </c:val>
        </c:ser>
        <c:ser>
          <c:idx val="2"/>
          <c:order val="2"/>
          <c:tx>
            <c:strRef>
              <c:f>'Para AR Counts'!$K$2</c:f>
              <c:strCache>
                <c:ptCount val="1"/>
                <c:pt idx="0">
                  <c:v>Mild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multiLvlStrRef>
              <c:f>'Para AR Counts'!$A$3:$B$16</c:f>
              <c:multiLvlStrCache>
                <c:ptCount val="14"/>
                <c:lvl>
                  <c:pt idx="0">
                    <c:v>TAVR</c:v>
                  </c:pt>
                  <c:pt idx="1">
                    <c:v>AVR</c:v>
                  </c:pt>
                  <c:pt idx="3">
                    <c:v>TAVR</c:v>
                  </c:pt>
                  <c:pt idx="4">
                    <c:v>AVR</c:v>
                  </c:pt>
                  <c:pt idx="6">
                    <c:v>TAVR</c:v>
                  </c:pt>
                  <c:pt idx="7">
                    <c:v>AVR</c:v>
                  </c:pt>
                  <c:pt idx="9">
                    <c:v>TAVR</c:v>
                  </c:pt>
                  <c:pt idx="10">
                    <c:v>AVR</c:v>
                  </c:pt>
                  <c:pt idx="12">
                    <c:v>TAVR</c:v>
                  </c:pt>
                  <c:pt idx="13">
                    <c:v>AVR</c:v>
                  </c:pt>
                </c:lvl>
                <c:lvl>
                  <c:pt idx="0">
                    <c:v>30 Days</c:v>
                  </c:pt>
                  <c:pt idx="2">
                    <c:v> </c:v>
                  </c:pt>
                  <c:pt idx="3">
                    <c:v>6 Months</c:v>
                  </c:pt>
                  <c:pt idx="5">
                    <c:v> </c:v>
                  </c:pt>
                  <c:pt idx="6">
                    <c:v>1 Year </c:v>
                  </c:pt>
                  <c:pt idx="8">
                    <c:v> </c:v>
                  </c:pt>
                  <c:pt idx="9">
                    <c:v>2 Years</c:v>
                  </c:pt>
                  <c:pt idx="11">
                    <c:v> </c:v>
                  </c:pt>
                  <c:pt idx="12">
                    <c:v>3 Years</c:v>
                  </c:pt>
                </c:lvl>
              </c:multiLvlStrCache>
            </c:multiLvlStrRef>
          </c:cat>
          <c:val>
            <c:numRef>
              <c:f>'Para AR Counts'!$K$3:$K$16</c:f>
              <c:numCache>
                <c:formatCode>0.0%</c:formatCode>
                <c:ptCount val="14"/>
                <c:pt idx="0">
                  <c:v>0.437000000000002</c:v>
                </c:pt>
                <c:pt idx="1">
                  <c:v>0.07</c:v>
                </c:pt>
                <c:pt idx="3">
                  <c:v>0.409</c:v>
                </c:pt>
                <c:pt idx="4">
                  <c:v>0.0640000000000001</c:v>
                </c:pt>
                <c:pt idx="6">
                  <c:v>0.369</c:v>
                </c:pt>
                <c:pt idx="7">
                  <c:v>0.057</c:v>
                </c:pt>
                <c:pt idx="9">
                  <c:v>0.385000000000002</c:v>
                </c:pt>
                <c:pt idx="10">
                  <c:v>0.057</c:v>
                </c:pt>
                <c:pt idx="12">
                  <c:v>0.375000000000002</c:v>
                </c:pt>
                <c:pt idx="13">
                  <c:v>0.056</c:v>
                </c:pt>
              </c:numCache>
            </c:numRef>
          </c:val>
        </c:ser>
        <c:ser>
          <c:idx val="3"/>
          <c:order val="3"/>
          <c:tx>
            <c:strRef>
              <c:f>'Para AR Counts'!$L$2</c:f>
              <c:strCache>
                <c:ptCount val="1"/>
                <c:pt idx="0">
                  <c:v>Moderate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multiLvlStrRef>
              <c:f>'Para AR Counts'!$A$3:$B$16</c:f>
              <c:multiLvlStrCache>
                <c:ptCount val="14"/>
                <c:lvl>
                  <c:pt idx="0">
                    <c:v>TAVR</c:v>
                  </c:pt>
                  <c:pt idx="1">
                    <c:v>AVR</c:v>
                  </c:pt>
                  <c:pt idx="3">
                    <c:v>TAVR</c:v>
                  </c:pt>
                  <c:pt idx="4">
                    <c:v>AVR</c:v>
                  </c:pt>
                  <c:pt idx="6">
                    <c:v>TAVR</c:v>
                  </c:pt>
                  <c:pt idx="7">
                    <c:v>AVR</c:v>
                  </c:pt>
                  <c:pt idx="9">
                    <c:v>TAVR</c:v>
                  </c:pt>
                  <c:pt idx="10">
                    <c:v>AVR</c:v>
                  </c:pt>
                  <c:pt idx="12">
                    <c:v>TAVR</c:v>
                  </c:pt>
                  <c:pt idx="13">
                    <c:v>AVR</c:v>
                  </c:pt>
                </c:lvl>
                <c:lvl>
                  <c:pt idx="0">
                    <c:v>30 Days</c:v>
                  </c:pt>
                  <c:pt idx="2">
                    <c:v> </c:v>
                  </c:pt>
                  <c:pt idx="3">
                    <c:v>6 Months</c:v>
                  </c:pt>
                  <c:pt idx="5">
                    <c:v> </c:v>
                  </c:pt>
                  <c:pt idx="6">
                    <c:v>1 Year </c:v>
                  </c:pt>
                  <c:pt idx="8">
                    <c:v> </c:v>
                  </c:pt>
                  <c:pt idx="9">
                    <c:v>2 Years</c:v>
                  </c:pt>
                  <c:pt idx="11">
                    <c:v> </c:v>
                  </c:pt>
                  <c:pt idx="12">
                    <c:v>3 Years</c:v>
                  </c:pt>
                </c:lvl>
              </c:multiLvlStrCache>
            </c:multiLvlStrRef>
          </c:cat>
          <c:val>
            <c:numRef>
              <c:f>'Para AR Counts'!$L$3:$L$16</c:f>
              <c:numCache>
                <c:formatCode>0.0%</c:formatCode>
                <c:ptCount val="14"/>
                <c:pt idx="0">
                  <c:v>0.104</c:v>
                </c:pt>
                <c:pt idx="1">
                  <c:v>0.00400000000000001</c:v>
                </c:pt>
                <c:pt idx="3">
                  <c:v>0.109</c:v>
                </c:pt>
                <c:pt idx="4">
                  <c:v>0.0</c:v>
                </c:pt>
                <c:pt idx="6">
                  <c:v>0.065</c:v>
                </c:pt>
                <c:pt idx="7">
                  <c:v>0.013</c:v>
                </c:pt>
                <c:pt idx="9">
                  <c:v>0.071</c:v>
                </c:pt>
                <c:pt idx="10">
                  <c:v>0.00800000000000002</c:v>
                </c:pt>
                <c:pt idx="12">
                  <c:v>0.045</c:v>
                </c:pt>
                <c:pt idx="13">
                  <c:v>0.014</c:v>
                </c:pt>
              </c:numCache>
            </c:numRef>
          </c:val>
        </c:ser>
        <c:ser>
          <c:idx val="4"/>
          <c:order val="4"/>
          <c:tx>
            <c:strRef>
              <c:f>'Para AR Counts'!$M$2</c:f>
              <c:strCache>
                <c:ptCount val="1"/>
                <c:pt idx="0">
                  <c:v>Severe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multiLvlStrRef>
              <c:f>'Para AR Counts'!$A$3:$B$16</c:f>
              <c:multiLvlStrCache>
                <c:ptCount val="14"/>
                <c:lvl>
                  <c:pt idx="0">
                    <c:v>TAVR</c:v>
                  </c:pt>
                  <c:pt idx="1">
                    <c:v>AVR</c:v>
                  </c:pt>
                  <c:pt idx="3">
                    <c:v>TAVR</c:v>
                  </c:pt>
                  <c:pt idx="4">
                    <c:v>AVR</c:v>
                  </c:pt>
                  <c:pt idx="6">
                    <c:v>TAVR</c:v>
                  </c:pt>
                  <c:pt idx="7">
                    <c:v>AVR</c:v>
                  </c:pt>
                  <c:pt idx="9">
                    <c:v>TAVR</c:v>
                  </c:pt>
                  <c:pt idx="10">
                    <c:v>AVR</c:v>
                  </c:pt>
                  <c:pt idx="12">
                    <c:v>TAVR</c:v>
                  </c:pt>
                  <c:pt idx="13">
                    <c:v>AVR</c:v>
                  </c:pt>
                </c:lvl>
                <c:lvl>
                  <c:pt idx="0">
                    <c:v>30 Days</c:v>
                  </c:pt>
                  <c:pt idx="2">
                    <c:v> </c:v>
                  </c:pt>
                  <c:pt idx="3">
                    <c:v>6 Months</c:v>
                  </c:pt>
                  <c:pt idx="5">
                    <c:v> </c:v>
                  </c:pt>
                  <c:pt idx="6">
                    <c:v>1 Year </c:v>
                  </c:pt>
                  <c:pt idx="8">
                    <c:v> </c:v>
                  </c:pt>
                  <c:pt idx="9">
                    <c:v>2 Years</c:v>
                  </c:pt>
                  <c:pt idx="11">
                    <c:v> </c:v>
                  </c:pt>
                  <c:pt idx="12">
                    <c:v>3 Years</c:v>
                  </c:pt>
                </c:lvl>
              </c:multiLvlStrCache>
            </c:multiLvlStrRef>
          </c:cat>
          <c:val>
            <c:numRef>
              <c:f>'Para AR Counts'!$M$3:$M$16</c:f>
              <c:numCache>
                <c:formatCode>0.0%</c:formatCode>
                <c:ptCount val="14"/>
                <c:pt idx="0">
                  <c:v>0.011</c:v>
                </c:pt>
                <c:pt idx="1">
                  <c:v>0.0</c:v>
                </c:pt>
                <c:pt idx="3">
                  <c:v>0.00400000000000001</c:v>
                </c:pt>
                <c:pt idx="4">
                  <c:v>0.0</c:v>
                </c:pt>
                <c:pt idx="6">
                  <c:v>0.00500000000000001</c:v>
                </c:pt>
                <c:pt idx="7">
                  <c:v>0.0</c:v>
                </c:pt>
                <c:pt idx="9">
                  <c:v>0.0</c:v>
                </c:pt>
                <c:pt idx="10">
                  <c:v>0.0</c:v>
                </c:pt>
                <c:pt idx="12">
                  <c:v>0.0</c:v>
                </c:pt>
                <c:pt idx="1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690416920"/>
        <c:axId val="690419976"/>
      </c:barChart>
      <c:catAx>
        <c:axId val="690416920"/>
        <c:scaling>
          <c:orientation val="minMax"/>
        </c:scaling>
        <c:delete val="0"/>
        <c:axPos val="b"/>
        <c:majorTickMark val="out"/>
        <c:minorTickMark val="none"/>
        <c:tickLblPos val="nextTo"/>
        <c:crossAx val="690419976"/>
        <c:crosses val="autoZero"/>
        <c:auto val="1"/>
        <c:lblAlgn val="ctr"/>
        <c:lblOffset val="100"/>
        <c:noMultiLvlLbl val="0"/>
      </c:catAx>
      <c:valAx>
        <c:axId val="690419976"/>
        <c:scaling>
          <c:orientation val="minMax"/>
          <c:max val="1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of evaluable echos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690416920"/>
        <c:crosses val="autoZero"/>
        <c:crossBetween val="between"/>
        <c:majorUnit val="0.2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 b="1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0.24427</cdr:x>
      <cdr:y>0.72655</cdr:y>
    </cdr:from>
    <cdr:to>
      <cdr:x>0.46716</cdr:x>
      <cdr:y>0.83623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17882" y="3436339"/>
          <a:ext cx="1932499" cy="51874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bg1"/>
              </a:solidFill>
            </a:rPr>
            <a:t>Error bars at 1 </a:t>
          </a:r>
        </a:p>
        <a:p xmlns:a="http://schemas.openxmlformats.org/drawingml/2006/main">
          <a:r>
            <a:rPr lang="en-US" sz="1200" b="1" dirty="0">
              <a:solidFill>
                <a:schemeClr val="bg1"/>
              </a:solidFill>
            </a:rPr>
            <a:t>standard deviation</a:t>
          </a:r>
        </a:p>
      </cdr:txBody>
    </cdr:sp>
  </cdr:relSizeAnchor>
  <cdr:relSizeAnchor xmlns:cdr="http://schemas.openxmlformats.org/drawingml/2006/chartDrawing">
    <cdr:from>
      <cdr:x>0.1315</cdr:x>
      <cdr:y>0.72924</cdr:y>
    </cdr:from>
    <cdr:to>
      <cdr:x>0.20403</cdr:x>
      <cdr:y>0.80971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40101" y="3449054"/>
          <a:ext cx="628849" cy="380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solidFill>
                <a:schemeClr val="tx1"/>
              </a:solidFill>
            </a:rPr>
            <a:t>p</a:t>
          </a:r>
          <a:r>
            <a:rPr lang="en-US" sz="1400" dirty="0" smtClean="0">
              <a:solidFill>
                <a:schemeClr val="tx1"/>
              </a:solidFill>
            </a:rPr>
            <a:t> = NS</a:t>
          </a:r>
          <a:endParaRPr lang="en-US" sz="14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0.46517</cdr:x>
      <cdr:y>0.09269</cdr:y>
    </cdr:from>
    <cdr:to>
      <cdr:x>0.78206</cdr:x>
      <cdr:y>0.27932</cdr:y>
    </cdr:to>
    <cdr:sp macro="" textlink="">
      <cdr:nvSpPr>
        <cdr:cNvPr id="2" name="Text Box 4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17622" y="427981"/>
          <a:ext cx="2805113" cy="8617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lvl="1" algn="ctr"/>
          <a:r>
            <a:rPr lang="en-US" sz="1600" i="0" dirty="0">
              <a:solidFill>
                <a:schemeClr val="bg1"/>
              </a:solidFill>
              <a:cs typeface="Arial" charset="0"/>
            </a:rPr>
            <a:t>HR </a:t>
          </a:r>
          <a:r>
            <a:rPr lang="en-US" sz="1600" i="0" dirty="0" smtClean="0">
              <a:solidFill>
                <a:schemeClr val="bg1"/>
              </a:solidFill>
              <a:cs typeface="Arial" charset="0"/>
            </a:rPr>
            <a:t>[95</a:t>
          </a:r>
          <a:r>
            <a:rPr lang="en-US" sz="1600" i="0" dirty="0">
              <a:solidFill>
                <a:schemeClr val="bg1"/>
              </a:solidFill>
              <a:cs typeface="Arial" charset="0"/>
            </a:rPr>
            <a:t>% CI] =</a:t>
          </a:r>
          <a:br>
            <a:rPr lang="en-US" sz="1600" i="0" dirty="0">
              <a:solidFill>
                <a:schemeClr val="bg1"/>
              </a:solidFill>
              <a:cs typeface="Arial" charset="0"/>
            </a:rPr>
          </a:br>
          <a:r>
            <a:rPr lang="en-US" sz="1600" dirty="0" smtClean="0">
              <a:solidFill>
                <a:schemeClr val="bg1"/>
              </a:solidFill>
              <a:cs typeface="Arial" charset="0"/>
            </a:rPr>
            <a:t>1.14</a:t>
          </a:r>
          <a:r>
            <a:rPr lang="en-US" sz="1600" i="0" dirty="0" smtClean="0">
              <a:solidFill>
                <a:schemeClr val="bg1"/>
              </a:solidFill>
              <a:cs typeface="Arial" charset="0"/>
            </a:rPr>
            <a:t> [</a:t>
          </a:r>
          <a:r>
            <a:rPr lang="en-US" sz="1600" dirty="0" smtClean="0">
              <a:solidFill>
                <a:schemeClr val="bg1"/>
              </a:solidFill>
              <a:cs typeface="Arial" charset="0"/>
            </a:rPr>
            <a:t>0.83</a:t>
          </a:r>
          <a:r>
            <a:rPr lang="en-US" sz="1600" i="0" dirty="0" smtClean="0">
              <a:solidFill>
                <a:schemeClr val="bg1"/>
              </a:solidFill>
              <a:cs typeface="Arial" charset="0"/>
            </a:rPr>
            <a:t>, 1.55]</a:t>
          </a:r>
          <a:endParaRPr lang="en-US" sz="1600" i="0" dirty="0">
            <a:solidFill>
              <a:schemeClr val="bg1"/>
            </a:solidFill>
            <a:cs typeface="Arial" charset="0"/>
          </a:endParaRPr>
        </a:p>
        <a:p xmlns:a="http://schemas.openxmlformats.org/drawingml/2006/main">
          <a:pPr marL="0" lvl="1" algn="ctr"/>
          <a:r>
            <a:rPr lang="en-US" sz="1600" i="0" dirty="0">
              <a:solidFill>
                <a:srgbClr val="F9DA55"/>
              </a:solidFill>
              <a:cs typeface="Arial" charset="0"/>
            </a:rPr>
            <a:t>p</a:t>
          </a:r>
          <a:r>
            <a:rPr lang="en-US" sz="1600" i="0" dirty="0" smtClean="0">
              <a:solidFill>
                <a:srgbClr val="F9DA55"/>
              </a:solidFill>
              <a:cs typeface="Arial" charset="0"/>
            </a:rPr>
            <a:t> </a:t>
          </a:r>
          <a:r>
            <a:rPr lang="en-US" sz="1600" i="0" dirty="0">
              <a:solidFill>
                <a:srgbClr val="F9DA55"/>
              </a:solidFill>
              <a:cs typeface="Arial" charset="0"/>
            </a:rPr>
            <a:t>(log rank) </a:t>
          </a:r>
          <a:r>
            <a:rPr lang="en-US" sz="1600" dirty="0" smtClean="0">
              <a:solidFill>
                <a:srgbClr val="F9DA55"/>
              </a:solidFill>
              <a:cs typeface="Arial" charset="0"/>
            </a:rPr>
            <a:t>= 0.4191</a:t>
          </a:r>
          <a:endParaRPr lang="en-US" sz="1600" i="0" dirty="0">
            <a:solidFill>
              <a:srgbClr val="F9DA55"/>
            </a:solidFill>
            <a:cs typeface="Arial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0.46517</cdr:x>
      <cdr:y>0.09269</cdr:y>
    </cdr:from>
    <cdr:to>
      <cdr:x>0.78206</cdr:x>
      <cdr:y>0.27932</cdr:y>
    </cdr:to>
    <cdr:sp macro="" textlink="">
      <cdr:nvSpPr>
        <cdr:cNvPr id="2" name="Text Box 4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17622" y="427981"/>
          <a:ext cx="2805113" cy="8617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lvl="1" algn="ctr"/>
          <a:r>
            <a:rPr lang="en-US" sz="1600" i="0" dirty="0">
              <a:solidFill>
                <a:schemeClr val="bg1"/>
              </a:solidFill>
              <a:cs typeface="Arial" charset="0"/>
            </a:rPr>
            <a:t>HR </a:t>
          </a:r>
          <a:r>
            <a:rPr lang="en-US" sz="1600" i="0" dirty="0" smtClean="0">
              <a:solidFill>
                <a:schemeClr val="bg1"/>
              </a:solidFill>
              <a:cs typeface="Arial" charset="0"/>
            </a:rPr>
            <a:t>[95</a:t>
          </a:r>
          <a:r>
            <a:rPr lang="en-US" sz="1600" i="0" dirty="0">
              <a:solidFill>
                <a:schemeClr val="bg1"/>
              </a:solidFill>
              <a:cs typeface="Arial" charset="0"/>
            </a:rPr>
            <a:t>% CI] =</a:t>
          </a:r>
          <a:br>
            <a:rPr lang="en-US" sz="1600" i="0" dirty="0">
              <a:solidFill>
                <a:schemeClr val="bg1"/>
              </a:solidFill>
              <a:cs typeface="Arial" charset="0"/>
            </a:rPr>
          </a:br>
          <a:r>
            <a:rPr lang="en-US" sz="1600" dirty="0" smtClean="0">
              <a:solidFill>
                <a:schemeClr val="bg1"/>
              </a:solidFill>
              <a:cs typeface="Arial" charset="0"/>
            </a:rPr>
            <a:t>1.38</a:t>
          </a:r>
          <a:r>
            <a:rPr lang="en-US" sz="1600" i="0" dirty="0" smtClean="0">
              <a:solidFill>
                <a:schemeClr val="bg1"/>
              </a:solidFill>
              <a:cs typeface="Arial" charset="0"/>
            </a:rPr>
            <a:t> [1.02, 1.88]</a:t>
          </a:r>
          <a:endParaRPr lang="en-US" sz="1600" i="0" dirty="0">
            <a:solidFill>
              <a:schemeClr val="bg1"/>
            </a:solidFill>
            <a:cs typeface="Arial" charset="0"/>
          </a:endParaRPr>
        </a:p>
        <a:p xmlns:a="http://schemas.openxmlformats.org/drawingml/2006/main">
          <a:pPr marL="0" lvl="1" algn="ctr"/>
          <a:r>
            <a:rPr lang="en-US" sz="1600" i="0" dirty="0">
              <a:solidFill>
                <a:srgbClr val="F9DA55"/>
              </a:solidFill>
              <a:cs typeface="Arial" charset="0"/>
            </a:rPr>
            <a:t>p</a:t>
          </a:r>
          <a:r>
            <a:rPr lang="en-US" sz="1600" i="0" dirty="0" smtClean="0">
              <a:solidFill>
                <a:srgbClr val="F9DA55"/>
              </a:solidFill>
              <a:cs typeface="Arial" charset="0"/>
            </a:rPr>
            <a:t> </a:t>
          </a:r>
          <a:r>
            <a:rPr lang="en-US" sz="1600" i="0" dirty="0">
              <a:solidFill>
                <a:srgbClr val="F9DA55"/>
              </a:solidFill>
              <a:cs typeface="Arial" charset="0"/>
            </a:rPr>
            <a:t>(log rank) </a:t>
          </a:r>
          <a:r>
            <a:rPr lang="en-US" sz="1600" dirty="0" smtClean="0">
              <a:solidFill>
                <a:srgbClr val="F9DA55"/>
              </a:solidFill>
              <a:cs typeface="Arial" charset="0"/>
            </a:rPr>
            <a:t>= 0.039</a:t>
          </a:r>
          <a:endParaRPr lang="en-US" sz="1600" i="0" dirty="0">
            <a:solidFill>
              <a:srgbClr val="F9DA55"/>
            </a:solidFill>
            <a:cs typeface="Arial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B7EBDD75-221D-479B-9F7C-DE46C27F4479}" type="datetimeFigureOut">
              <a:rPr lang="en-US" smtClean="0">
                <a:latin typeface="Arial" pitchFamily="34" charset="0"/>
              </a:rPr>
              <a:pPr/>
              <a:t>3/11/13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90C1CF18-4F94-4B76-9228-FBDB2F071829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18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A9A4A4D8-68FA-4AF8-B830-DAB62A72B18C}" type="datetimeFigureOut">
              <a:rPr lang="en-US" smtClean="0"/>
              <a:pPr/>
              <a:t>3/11/13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1224FDB-F57E-4977-804F-1CC1D24FC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3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Bef>
        <a:spcPts val="0"/>
      </a:spcBef>
      <a:spcAft>
        <a:spcPts val="600"/>
      </a:spcAft>
      <a:buFont typeface="Arial" pitchFamily="34" charset="0"/>
      <a:buNone/>
      <a:defRPr sz="1200" kern="1200" baseline="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628650" indent="-171450" algn="l" defTabSz="914400" rtl="0" eaLnBrk="1" latinLnBrk="0" hangingPunct="1">
      <a:spcBef>
        <a:spcPts val="0"/>
      </a:spcBef>
      <a:spcAft>
        <a:spcPts val="300"/>
      </a:spcAft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085850" indent="-171450" algn="l" defTabSz="914400" rtl="0" eaLnBrk="1" latinLnBrk="0" hangingPunct="1">
      <a:spcBef>
        <a:spcPts val="0"/>
      </a:spcBef>
      <a:spcAft>
        <a:spcPts val="600"/>
      </a:spcAft>
      <a:buFont typeface="Arial" pitchFamily="34" charset="0"/>
      <a:buChar char="–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24FDB-F57E-4977-804F-1CC1D24FCED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"/>
              <a:ea typeface="Times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00C4A-CA26-4885-B61D-B1DF10AA3C9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24FDB-F57E-4977-804F-1CC1D24FCED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67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D4D5D-087F-49E7-8FFB-551FDE2C45CD}" type="slidenum">
              <a:rPr lang="en-US" smtClean="0">
                <a:solidFill>
                  <a:prstClr val="black"/>
                </a:solidFill>
                <a:ea typeface="ヒラギノ角ゴ Pro W3" charset="-128"/>
              </a:rPr>
              <a:pPr/>
              <a:t>14</a:t>
            </a:fld>
            <a:endParaRPr lang="en-US" dirty="0" smtClean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160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9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8BA61-562B-4899-9FEF-3A22BB935C49}" type="slidenum">
              <a:rPr lang="en-US" smtClean="0">
                <a:solidFill>
                  <a:prstClr val="black"/>
                </a:solidFill>
                <a:ea typeface="ヒラギノ角ゴ Pro W3" charset="-128"/>
              </a:rPr>
              <a:pPr/>
              <a:t>15</a:t>
            </a:fld>
            <a:endParaRPr lang="en-US" dirty="0" smtClean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161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073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07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F1A496-C888-4F53-B335-BF46C92592DE}" type="slidenum">
              <a:rPr lang="en-US" smtClean="0">
                <a:ea typeface="ヒラギノ角ゴ Pro W3" charset="-128"/>
              </a:rPr>
              <a:pPr/>
              <a:t>16</a:t>
            </a:fld>
            <a:endParaRPr lang="en-US" dirty="0" smtClean="0"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073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For the left hand panel these are for the length of the trial</a:t>
            </a:r>
            <a:r>
              <a:rPr lang="en-US" baseline="0" dirty="0" smtClean="0"/>
              <a:t>.  For the right hand panel these are for the length of the trial, but considering only the patients alive at 1 year.</a:t>
            </a:r>
            <a:endParaRPr lang="en-US" dirty="0" smtClean="0"/>
          </a:p>
        </p:txBody>
      </p:sp>
      <p:sp>
        <p:nvSpPr>
          <p:cNvPr id="2107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F1A496-C888-4F53-B335-BF46C92592DE}" type="slidenum">
              <a:rPr lang="en-US" smtClean="0">
                <a:ea typeface="ヒラギノ角ゴ Pro W3" charset="-128"/>
              </a:rPr>
              <a:pPr/>
              <a:t>17</a:t>
            </a:fld>
            <a:endParaRPr lang="en-US" smtClean="0"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D4D5D-087F-49E7-8FFB-551FDE2C45CD}" type="slidenum">
              <a:rPr lang="en-US" smtClean="0">
                <a:ea typeface="ヒラギノ角ゴ Pro W3" charset="-128"/>
              </a:rPr>
              <a:pPr/>
              <a:t>18</a:t>
            </a:fld>
            <a:endParaRPr lang="en-US" smtClean="0">
              <a:ea typeface="ヒラギノ角ゴ Pro W3" charset="-128"/>
            </a:endParaRPr>
          </a:p>
        </p:txBody>
      </p:sp>
      <p:sp>
        <p:nvSpPr>
          <p:cNvPr id="160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9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65880">
              <a:spcAft>
                <a:spcPts val="0"/>
              </a:spcAft>
              <a:defRPr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D4D5D-087F-49E7-8FFB-551FDE2C45CD}" type="slidenum">
              <a:rPr lang="en-US" smtClean="0">
                <a:ea typeface="ヒラギノ角ゴ Pro W3" charset="-128"/>
              </a:rPr>
              <a:pPr/>
              <a:t>19</a:t>
            </a:fld>
            <a:endParaRPr lang="en-US" smtClean="0">
              <a:ea typeface="ヒラギノ角ゴ Pro W3" charset="-128"/>
            </a:endParaRPr>
          </a:p>
        </p:txBody>
      </p:sp>
      <p:sp>
        <p:nvSpPr>
          <p:cNvPr id="160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9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65880">
              <a:spcAft>
                <a:spcPts val="0"/>
              </a:spcAft>
              <a:defRPr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D4D5D-087F-49E7-8FFB-551FDE2C45CD}" type="slidenum">
              <a:rPr lang="en-US" smtClean="0">
                <a:ea typeface="ヒラギノ角ゴ Pro W3" charset="-128"/>
              </a:rPr>
              <a:pPr/>
              <a:t>20</a:t>
            </a:fld>
            <a:endParaRPr lang="en-US" smtClean="0">
              <a:ea typeface="ヒラギノ角ゴ Pro W3" charset="-128"/>
            </a:endParaRPr>
          </a:p>
        </p:txBody>
      </p:sp>
      <p:sp>
        <p:nvSpPr>
          <p:cNvPr id="160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9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65880">
              <a:spcAft>
                <a:spcPts val="0"/>
              </a:spcAft>
              <a:defRPr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5F6B0-9F45-49B9-98B6-5D4DBA8F996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00C4A-CA26-4885-B61D-B1DF10AA3C9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24FDB-F57E-4977-804F-1CC1D24FCED4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90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7EBEB-276B-4BA9-8F28-E1EAE52521E2}" type="slidenum">
              <a:rPr lang="en-US"/>
              <a:pPr/>
              <a:t>23</a:t>
            </a:fld>
            <a:endParaRPr lang="en-US"/>
          </a:p>
        </p:txBody>
      </p:sp>
      <p:sp>
        <p:nvSpPr>
          <p:cNvPr id="544770" name="Rectangle 7"/>
          <p:cNvSpPr txBox="1">
            <a:spLocks noGrp="1" noChangeArrowheads="1"/>
          </p:cNvSpPr>
          <p:nvPr/>
        </p:nvSpPr>
        <p:spPr bwMode="auto">
          <a:xfrm>
            <a:off x="3973190" y="8831895"/>
            <a:ext cx="3037211" cy="46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9" tIns="46581" rIns="93159" bIns="46581" anchor="b"/>
          <a:lstStyle/>
          <a:p>
            <a:pPr defTabSz="931020"/>
            <a:fld id="{3AA302E9-F7D5-4331-9D50-50217AD9B7BD}" type="slidenum">
              <a:rPr lang="en-US" sz="1200"/>
              <a:pPr defTabSz="931020"/>
              <a:t>23</a:t>
            </a:fld>
            <a:endParaRPr lang="en-US" sz="1200" dirty="0"/>
          </a:p>
        </p:txBody>
      </p:sp>
      <p:sp>
        <p:nvSpPr>
          <p:cNvPr id="544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566" tIns="45783" rIns="91566" bIns="45783"/>
          <a:lstStyle/>
          <a:p>
            <a:pPr marL="226465" indent="-226465"/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24FDB-F57E-4977-804F-1CC1D24FCED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681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973189" y="8831896"/>
            <a:ext cx="3037211" cy="46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1" tIns="46581" rIns="93161" bIns="46581" anchor="b"/>
          <a:lstStyle/>
          <a:p>
            <a:pPr algn="r" defTabSz="931038"/>
            <a:fld id="{87A30E14-A58E-4900-A81F-7694BEC86A7D}" type="slidenum">
              <a:rPr lang="en-US" sz="1200"/>
              <a:pPr algn="r" defTabSz="931038"/>
              <a:t>25</a:t>
            </a:fld>
            <a:endParaRPr lang="en-US" sz="1200" dirty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17151" lvl="1" indent="-251632">
              <a:buNone/>
            </a:pPr>
            <a:endParaRPr lang="en-US" b="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24FDB-F57E-4977-804F-1CC1D24FCED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65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24FDB-F57E-4977-804F-1CC1D24FCED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5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24FDB-F57E-4977-804F-1CC1D24FCED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28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24FDB-F57E-4977-804F-1CC1D24FCED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4844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24FDB-F57E-4977-804F-1CC1D24FCED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060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24FDB-F57E-4977-804F-1CC1D24FCED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15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00C4A-CA26-4885-B61D-B1DF10AA3C9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24FDB-F57E-4977-804F-1CC1D24FCED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471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24FDB-F57E-4977-804F-1CC1D24FCED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471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7EBEB-276B-4BA9-8F28-E1EAE52521E2}" type="slidenum">
              <a:rPr lang="en-US"/>
              <a:pPr/>
              <a:t>34</a:t>
            </a:fld>
            <a:endParaRPr lang="en-US"/>
          </a:p>
        </p:txBody>
      </p:sp>
      <p:sp>
        <p:nvSpPr>
          <p:cNvPr id="544770" name="Rectangle 7"/>
          <p:cNvSpPr txBox="1">
            <a:spLocks noGrp="1" noChangeArrowheads="1"/>
          </p:cNvSpPr>
          <p:nvPr/>
        </p:nvSpPr>
        <p:spPr bwMode="auto">
          <a:xfrm>
            <a:off x="3973189" y="8831896"/>
            <a:ext cx="3037211" cy="46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1" tIns="46581" rIns="93161" bIns="46581" anchor="b"/>
          <a:lstStyle/>
          <a:p>
            <a:pPr defTabSz="931038"/>
            <a:fld id="{3AA302E9-F7D5-4331-9D50-50217AD9B7BD}" type="slidenum">
              <a:rPr lang="en-US" sz="1200"/>
              <a:pPr defTabSz="931038"/>
              <a:t>34</a:t>
            </a:fld>
            <a:endParaRPr lang="en-US" sz="1200" dirty="0"/>
          </a:p>
        </p:txBody>
      </p:sp>
      <p:sp>
        <p:nvSpPr>
          <p:cNvPr id="544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569" tIns="45784" rIns="91569" bIns="45784"/>
          <a:lstStyle/>
          <a:p>
            <a:pPr marL="226469" indent="-226469"/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7EBEB-276B-4BA9-8F28-E1EAE52521E2}" type="slidenum">
              <a:rPr lang="en-US"/>
              <a:pPr/>
              <a:t>35</a:t>
            </a:fld>
            <a:endParaRPr lang="en-US"/>
          </a:p>
        </p:txBody>
      </p:sp>
      <p:sp>
        <p:nvSpPr>
          <p:cNvPr id="544770" name="Rectangle 7"/>
          <p:cNvSpPr txBox="1">
            <a:spLocks noGrp="1" noChangeArrowheads="1"/>
          </p:cNvSpPr>
          <p:nvPr/>
        </p:nvSpPr>
        <p:spPr bwMode="auto">
          <a:xfrm>
            <a:off x="3973189" y="8831896"/>
            <a:ext cx="3037211" cy="46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1" tIns="46581" rIns="93161" bIns="46581" anchor="b"/>
          <a:lstStyle/>
          <a:p>
            <a:pPr defTabSz="931038"/>
            <a:fld id="{3AA302E9-F7D5-4331-9D50-50217AD9B7BD}" type="slidenum">
              <a:rPr lang="en-US" sz="1200"/>
              <a:pPr defTabSz="931038"/>
              <a:t>35</a:t>
            </a:fld>
            <a:endParaRPr lang="en-US" sz="1200" dirty="0"/>
          </a:p>
        </p:txBody>
      </p:sp>
      <p:sp>
        <p:nvSpPr>
          <p:cNvPr id="544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569" tIns="45784" rIns="91569" bIns="45784"/>
          <a:lstStyle/>
          <a:p>
            <a:pPr marL="226469" indent="-226469"/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7EBEB-276B-4BA9-8F28-E1EAE52521E2}" type="slidenum">
              <a:rPr lang="en-US"/>
              <a:pPr/>
              <a:t>36</a:t>
            </a:fld>
            <a:endParaRPr lang="en-US"/>
          </a:p>
        </p:txBody>
      </p:sp>
      <p:sp>
        <p:nvSpPr>
          <p:cNvPr id="544770" name="Rectangle 7"/>
          <p:cNvSpPr txBox="1">
            <a:spLocks noGrp="1" noChangeArrowheads="1"/>
          </p:cNvSpPr>
          <p:nvPr/>
        </p:nvSpPr>
        <p:spPr bwMode="auto">
          <a:xfrm>
            <a:off x="3973189" y="8831896"/>
            <a:ext cx="3037211" cy="46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1" tIns="46581" rIns="93161" bIns="46581" anchor="b"/>
          <a:lstStyle/>
          <a:p>
            <a:pPr defTabSz="931038"/>
            <a:fld id="{3AA302E9-F7D5-4331-9D50-50217AD9B7BD}" type="slidenum">
              <a:rPr lang="en-US" sz="1200"/>
              <a:pPr defTabSz="931038"/>
              <a:t>36</a:t>
            </a:fld>
            <a:endParaRPr lang="en-US" sz="1200" dirty="0"/>
          </a:p>
        </p:txBody>
      </p:sp>
      <p:sp>
        <p:nvSpPr>
          <p:cNvPr id="544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569" tIns="45784" rIns="91569" bIns="45784"/>
          <a:lstStyle/>
          <a:p>
            <a:pPr marL="226469" indent="-226469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00C4A-CA26-4885-B61D-B1DF10AA3C9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00C4A-CA26-4885-B61D-B1DF10AA3C9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00C4A-CA26-4885-B61D-B1DF10AA3C9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00C4A-CA26-4885-B61D-B1DF10AA3C9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00C4A-CA26-4885-B61D-B1DF10AA3C9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00C4A-CA26-4885-B61D-B1DF10AA3C9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4000">
                <a:srgbClr val="234594"/>
              </a:gs>
              <a:gs pos="100000">
                <a:srgbClr val="091226"/>
              </a:gs>
              <a:gs pos="53000">
                <a:srgbClr val="182B5C"/>
              </a:gs>
            </a:gsLst>
            <a:lin ang="312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439" y="4000500"/>
            <a:ext cx="6864936" cy="1564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82675" y="2540000"/>
            <a:ext cx="6870700" cy="13557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lnSpc>
                <a:spcPct val="100000"/>
              </a:lnSpc>
              <a:defRPr sz="2800" b="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  <p:pic>
        <p:nvPicPr>
          <p:cNvPr id="7" name="Picture 6" descr="Partner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86269" y="5650086"/>
            <a:ext cx="1842595" cy="979314"/>
          </a:xfrm>
          <a:prstGeom prst="rect">
            <a:avLst/>
          </a:prstGeom>
        </p:spPr>
      </p:pic>
      <p:pic>
        <p:nvPicPr>
          <p:cNvPr id="11" name="Picture 10" descr="ed_heart.ai"/>
          <p:cNvPicPr>
            <a:picLocks noChangeAspect="1"/>
          </p:cNvPicPr>
          <p:nvPr userDrawn="1"/>
        </p:nvPicPr>
        <p:blipFill>
          <a:blip r:embed="rId3" cstate="print">
            <a:alphaModFix amt="10000"/>
          </a:blip>
          <a:stretch>
            <a:fillRect/>
          </a:stretch>
        </p:blipFill>
        <p:spPr>
          <a:xfrm>
            <a:off x="5248627" y="-342900"/>
            <a:ext cx="3537857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189" y="2488687"/>
            <a:ext cx="8232774" cy="636025"/>
          </a:xfrm>
          <a:prstGeom prst="rect">
            <a:avLst/>
          </a:prstGeom>
        </p:spPr>
        <p:txBody>
          <a:bodyPr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4000">
                <a:srgbClr val="234594"/>
              </a:gs>
              <a:gs pos="100000">
                <a:srgbClr val="091226"/>
              </a:gs>
              <a:gs pos="53000">
                <a:srgbClr val="182B5C"/>
              </a:gs>
            </a:gsLst>
            <a:lin ang="312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ed_heart.ai"/>
          <p:cNvPicPr>
            <a:picLocks noChangeAspect="1"/>
          </p:cNvPicPr>
          <p:nvPr userDrawn="1"/>
        </p:nvPicPr>
        <p:blipFill>
          <a:blip r:embed="rId2" cstate="print">
            <a:alphaModFix amt="10000"/>
          </a:blip>
          <a:stretch>
            <a:fillRect/>
          </a:stretch>
        </p:blipFill>
        <p:spPr>
          <a:xfrm>
            <a:off x="5248627" y="-342900"/>
            <a:ext cx="3537857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171450"/>
            <a:ext cx="6506633" cy="952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600" b="0" baseline="0"/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5" y="1381400"/>
            <a:ext cx="8229600" cy="4708329"/>
          </a:xfrm>
          <a:prstGeom prst="rect">
            <a:avLst/>
          </a:prstGeom>
        </p:spPr>
        <p:txBody>
          <a:bodyPr/>
          <a:lstStyle>
            <a:lvl1pPr marL="174625" indent="-174625">
              <a:spcBef>
                <a:spcPts val="1200"/>
              </a:spcBef>
              <a:buClr>
                <a:schemeClr val="accent4"/>
              </a:buClr>
              <a:defRPr sz="2100"/>
            </a:lvl1pPr>
            <a:lvl2pPr marL="688975" indent="-231775">
              <a:spcBef>
                <a:spcPts val="250"/>
              </a:spcBef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buFont typeface="Arial" pitchFamily="34" charset="0"/>
              <a:buChar char="–"/>
              <a:defRPr sz="1600"/>
            </a:lvl3pPr>
            <a:lvl4pPr>
              <a:buClr>
                <a:schemeClr val="accent4"/>
              </a:buClr>
              <a:defRPr sz="1600"/>
            </a:lvl4pPr>
            <a:lvl5pPr>
              <a:buClr>
                <a:schemeClr val="accent4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8432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4ECA2066-C095-4B8E-9573-772045B6EA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5" y="1381400"/>
            <a:ext cx="8229600" cy="470832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2100" b="1">
                <a:solidFill>
                  <a:schemeClr val="accent4"/>
                </a:solidFill>
              </a:defRPr>
            </a:lvl1pPr>
            <a:lvl2pPr marL="688975" indent="-231775">
              <a:spcBef>
                <a:spcPts val="600"/>
              </a:spcBef>
              <a:buClr>
                <a:schemeClr val="accent4"/>
              </a:buClr>
              <a:buFont typeface="Arial" pitchFamily="34" charset="0"/>
              <a:buChar char="•"/>
              <a:defRPr sz="1800"/>
            </a:lvl2pPr>
            <a:lvl3pPr>
              <a:buClr>
                <a:schemeClr val="accent4"/>
              </a:buClr>
              <a:buFont typeface="Arial" pitchFamily="34" charset="0"/>
              <a:buChar char="–"/>
              <a:defRPr sz="1600"/>
            </a:lvl3pPr>
            <a:lvl4pPr>
              <a:buClr>
                <a:schemeClr val="accent4"/>
              </a:buClr>
              <a:defRPr sz="1600"/>
            </a:lvl4pPr>
            <a:lvl5pPr>
              <a:buClr>
                <a:schemeClr val="accent4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8432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4ECA2066-C095-4B8E-9573-772045B6EA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9467" y="171450"/>
            <a:ext cx="6506633" cy="952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600" b="0" baseline="0"/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5" y="1381400"/>
            <a:ext cx="4124161" cy="4875389"/>
          </a:xfrm>
          <a:prstGeom prst="rect">
            <a:avLst/>
          </a:prstGeom>
        </p:spPr>
        <p:txBody>
          <a:bodyPr/>
          <a:lstStyle>
            <a:lvl1pPr marL="174625" indent="-174625">
              <a:spcBef>
                <a:spcPts val="1200"/>
              </a:spcBef>
              <a:buClr>
                <a:schemeClr val="accent4"/>
              </a:buClr>
              <a:defRPr sz="2200"/>
            </a:lvl1pPr>
            <a:lvl2pPr marL="688975" indent="-231775">
              <a:spcBef>
                <a:spcPts val="250"/>
              </a:spcBef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600"/>
            </a:lvl4pPr>
            <a:lvl5pPr>
              <a:buClr>
                <a:schemeClr val="accent4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8432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4ECA2066-C095-4B8E-9573-772045B6EA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32763" y="1375097"/>
            <a:ext cx="4124161" cy="4875389"/>
          </a:xfrm>
          <a:prstGeom prst="rect">
            <a:avLst/>
          </a:prstGeom>
        </p:spPr>
        <p:txBody>
          <a:bodyPr/>
          <a:lstStyle>
            <a:lvl1pPr marL="174625" indent="-174625">
              <a:spcBef>
                <a:spcPts val="1200"/>
              </a:spcBef>
              <a:buClr>
                <a:schemeClr val="accent4"/>
              </a:buClr>
              <a:defRPr sz="2200"/>
            </a:lvl1pPr>
            <a:lvl2pPr marL="688975" indent="-231775">
              <a:spcBef>
                <a:spcPts val="250"/>
              </a:spcBef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600"/>
            </a:lvl4pPr>
            <a:lvl5pPr>
              <a:buClr>
                <a:schemeClr val="accent4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9467" y="171450"/>
            <a:ext cx="6506633" cy="952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600" b="0" baseline="0"/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Hightl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5" y="1381400"/>
            <a:ext cx="4124161" cy="4875389"/>
          </a:xfrm>
          <a:prstGeom prst="rect">
            <a:avLst/>
          </a:prstGeom>
        </p:spPr>
        <p:txBody>
          <a:bodyPr/>
          <a:lstStyle>
            <a:lvl1pPr marL="174625" indent="-174625">
              <a:spcBef>
                <a:spcPts val="1200"/>
              </a:spcBef>
              <a:buNone/>
              <a:defRPr sz="2100" b="1">
                <a:solidFill>
                  <a:schemeClr val="accent4"/>
                </a:solidFill>
              </a:defRPr>
            </a:lvl1pPr>
            <a:lvl2pPr marL="688975" indent="-231775">
              <a:spcBef>
                <a:spcPts val="600"/>
              </a:spcBef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600"/>
            </a:lvl4pPr>
            <a:lvl5pPr>
              <a:buClr>
                <a:schemeClr val="accent4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8432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4ECA2066-C095-4B8E-9573-772045B6EA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32763" y="1375097"/>
            <a:ext cx="4124161" cy="4875389"/>
          </a:xfrm>
          <a:prstGeom prst="rect">
            <a:avLst/>
          </a:prstGeom>
        </p:spPr>
        <p:txBody>
          <a:bodyPr/>
          <a:lstStyle>
            <a:lvl1pPr marL="174625" indent="-174625">
              <a:spcBef>
                <a:spcPts val="1200"/>
              </a:spcBef>
              <a:buClr>
                <a:schemeClr val="accent4"/>
              </a:buClr>
              <a:buNone/>
              <a:defRPr sz="2100" b="1">
                <a:solidFill>
                  <a:schemeClr val="accent4"/>
                </a:solidFill>
              </a:defRPr>
            </a:lvl1pPr>
            <a:lvl2pPr marL="688975" indent="-231775">
              <a:spcBef>
                <a:spcPts val="600"/>
              </a:spcBef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600"/>
            </a:lvl4pPr>
            <a:lvl5pPr>
              <a:buClr>
                <a:schemeClr val="accent4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9467" y="171450"/>
            <a:ext cx="6506633" cy="952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600" b="0" baseline="0"/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8432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4ECA2066-C095-4B8E-9573-772045B6EA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9467" y="171450"/>
            <a:ext cx="6506633" cy="952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600" b="0" baseline="0"/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8432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4ECA2066-C095-4B8E-9573-772045B6EA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41832" y="1987805"/>
            <a:ext cx="7287768" cy="4032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84188" y="1524000"/>
            <a:ext cx="8232775" cy="465137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1">
                <a:solidFill>
                  <a:schemeClr val="accent4"/>
                </a:solidFill>
              </a:defRPr>
            </a:lvl1pPr>
            <a:lvl2pPr algn="ctr"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2pPr>
            <a:lvl3pPr algn="ctr"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3pPr>
            <a:lvl4pPr algn="ctr"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4pPr>
            <a:lvl5pPr algn="ctr"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9467" y="171450"/>
            <a:ext cx="6506633" cy="952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600" b="0" baseline="0"/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Two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8432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4ECA2066-C095-4B8E-9573-772045B6EA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1847850" y="2103438"/>
            <a:ext cx="5421313" cy="3355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9467" y="171450"/>
            <a:ext cx="6506633" cy="952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600" b="0" baseline="0"/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4000">
                <a:srgbClr val="234594"/>
              </a:gs>
              <a:gs pos="100000">
                <a:srgbClr val="091226"/>
              </a:gs>
              <a:gs pos="53000">
                <a:srgbClr val="182B5C"/>
              </a:gs>
            </a:gsLst>
            <a:lin ang="312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1E3C7F"/>
              </a:gs>
              <a:gs pos="100000">
                <a:srgbClr val="14265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artner_logo_rgb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7229169" y="163686"/>
            <a:ext cx="1632563" cy="8676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8" r:id="rId5"/>
    <p:sldLayoutId id="2147483669" r:id="rId6"/>
    <p:sldLayoutId id="2147483670" r:id="rId7"/>
    <p:sldLayoutId id="2147483679" r:id="rId8"/>
    <p:sldLayoutId id="2147483671" r:id="rId9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FFFF"/>
          </a:solidFill>
          <a:latin typeface="Arial"/>
          <a:ea typeface="ＭＳ Ｐゴシック" pitchFamily="6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64" charset="0"/>
          <a:ea typeface="ＭＳ Ｐゴシック" pitchFamily="6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64" charset="0"/>
          <a:ea typeface="ＭＳ Ｐゴシック" pitchFamily="6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64" charset="0"/>
          <a:ea typeface="ＭＳ Ｐゴシック" pitchFamily="6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64" charset="0"/>
          <a:ea typeface="ＭＳ Ｐゴシック" pitchFamily="6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64" charset="0"/>
          <a:ea typeface="ＭＳ Ｐゴシック" pitchFamily="6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64" charset="0"/>
          <a:ea typeface="ＭＳ Ｐゴシック" pitchFamily="6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64" charset="0"/>
          <a:ea typeface="ＭＳ Ｐゴシック" pitchFamily="6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64" charset="0"/>
          <a:ea typeface="ＭＳ Ｐゴシック" pitchFamily="6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FFFFF"/>
          </a:solidFill>
          <a:latin typeface="Arial"/>
          <a:ea typeface="ＭＳ Ｐゴシック" pitchFamily="6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FFFF"/>
          </a:solidFill>
          <a:latin typeface="Arial"/>
          <a:ea typeface="ＭＳ Ｐゴシック" pitchFamily="6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FFFF"/>
          </a:solidFill>
          <a:latin typeface="Arial"/>
          <a:ea typeface="ＭＳ Ｐゴシック" pitchFamily="6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Arial"/>
          <a:ea typeface="ＭＳ Ｐゴシック" pitchFamily="6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FFFFF"/>
          </a:solidFill>
          <a:latin typeface="Arial"/>
          <a:ea typeface="ＭＳ Ｐゴシック" pitchFamily="6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10.png"/><Relationship Id="rId5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chart" Target="../charts/char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chart" Target="../charts/char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chart" Target="../charts/char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chart" Target="../charts/char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chart" Target="../charts/char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chart" Target="../charts/char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6003" y="3752180"/>
            <a:ext cx="7611491" cy="1109805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Vinod H. Thourani, MD</a:t>
            </a:r>
          </a:p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on behalf of The PARTNER Trial Investigators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6003" y="1053915"/>
            <a:ext cx="8671034" cy="2020365"/>
          </a:xfrm>
        </p:spPr>
        <p:txBody>
          <a:bodyPr/>
          <a:lstStyle/>
          <a:p>
            <a:r>
              <a:rPr lang="de-DE" sz="3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Three-Year Outcomes after Transcatheter or Surgical Aortic Valve Replacement in High-Risk Patients with Severe Aortic Stenosis</a:t>
            </a:r>
            <a:endParaRPr lang="en-US" sz="30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003" y="5843812"/>
            <a:ext cx="5722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ACC 2013   |   San Francisco   |   March 11, 2013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186" descr="map7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4404" y="3536978"/>
            <a:ext cx="2189596" cy="2831877"/>
          </a:xfrm>
          <a:prstGeom prst="rect">
            <a:avLst/>
          </a:prstGeom>
        </p:spPr>
      </p:pic>
      <p:pic>
        <p:nvPicPr>
          <p:cNvPr id="189" name="Picture 188" descr="map2.png"/>
          <p:cNvPicPr>
            <a:picLocks noChangeAspect="1"/>
          </p:cNvPicPr>
          <p:nvPr/>
        </p:nvPicPr>
        <p:blipFill>
          <a:blip r:embed="rId4" cstate="print"/>
          <a:srcRect t="4472"/>
          <a:stretch>
            <a:fillRect/>
          </a:stretch>
        </p:blipFill>
        <p:spPr>
          <a:xfrm>
            <a:off x="164592" y="1143000"/>
            <a:ext cx="8232128" cy="5273367"/>
          </a:xfrm>
          <a:prstGeom prst="rect">
            <a:avLst/>
          </a:prstGeom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89467" y="226453"/>
            <a:ext cx="6374189" cy="9525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Enrolling Study Sites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19325" y="3886829"/>
            <a:ext cx="1851025" cy="395288"/>
            <a:chOff x="1398" y="2311"/>
            <a:chExt cx="1166" cy="249"/>
          </a:xfrm>
        </p:grpSpPr>
        <p:sp>
          <p:nvSpPr>
            <p:cNvPr id="35004" name="Line 6"/>
            <p:cNvSpPr>
              <a:spLocks noChangeShapeType="1"/>
            </p:cNvSpPr>
            <p:nvPr/>
          </p:nvSpPr>
          <p:spPr bwMode="auto">
            <a:xfrm>
              <a:off x="1398" y="2311"/>
              <a:ext cx="116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005" name="Line 7"/>
            <p:cNvSpPr>
              <a:spLocks noChangeShapeType="1"/>
            </p:cNvSpPr>
            <p:nvPr/>
          </p:nvSpPr>
          <p:spPr bwMode="auto">
            <a:xfrm>
              <a:off x="1398" y="2560"/>
              <a:ext cx="116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006" name="Line 8"/>
            <p:cNvSpPr>
              <a:spLocks noChangeShapeType="1"/>
            </p:cNvSpPr>
            <p:nvPr/>
          </p:nvSpPr>
          <p:spPr bwMode="auto">
            <a:xfrm>
              <a:off x="2564" y="2311"/>
              <a:ext cx="0" cy="24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630457" y="2832729"/>
            <a:ext cx="1995490" cy="623888"/>
            <a:chOff x="900" y="1647"/>
            <a:chExt cx="1257" cy="393"/>
          </a:xfrm>
        </p:grpSpPr>
        <p:sp>
          <p:nvSpPr>
            <p:cNvPr id="12" name="Oval 40"/>
            <p:cNvSpPr>
              <a:spLocks noChangeArrowheads="1"/>
            </p:cNvSpPr>
            <p:nvPr/>
          </p:nvSpPr>
          <p:spPr bwMode="auto">
            <a:xfrm>
              <a:off x="900" y="1908"/>
              <a:ext cx="86" cy="86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dist="27940" dir="5400000" algn="ctr" rotWithShape="0">
                <a:srgbClr val="808080">
                  <a:alpha val="31998"/>
                </a:srgbClr>
              </a:outerShdw>
            </a:effectLst>
          </p:spPr>
          <p:txBody>
            <a:bodyPr/>
            <a:lstStyle/>
            <a:p>
              <a:pPr algn="r" eaLnBrk="0" hangingPunct="0"/>
              <a:endParaRPr lang="en-US" sz="2400" dirty="0">
                <a:ea typeface="ＭＳ Ｐゴシック" pitchFamily="64" charset="-128"/>
              </a:endParaRPr>
            </a:p>
          </p:txBody>
        </p:sp>
        <p:sp>
          <p:nvSpPr>
            <p:cNvPr id="35003" name="Rectangle 11"/>
            <p:cNvSpPr>
              <a:spLocks noChangeArrowheads="1"/>
            </p:cNvSpPr>
            <p:nvPr/>
          </p:nvSpPr>
          <p:spPr bwMode="auto">
            <a:xfrm>
              <a:off x="945" y="1647"/>
              <a:ext cx="1212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b="1" dirty="0">
                  <a:solidFill>
                    <a:schemeClr val="tx2"/>
                  </a:solidFill>
                </a:rPr>
                <a:t>Intermountain </a:t>
              </a:r>
            </a:p>
            <a:p>
              <a:pPr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b="1" dirty="0">
                  <a:solidFill>
                    <a:schemeClr val="tx2"/>
                  </a:solidFill>
                </a:rPr>
                <a:t>Medical Center</a:t>
              </a:r>
            </a:p>
            <a:p>
              <a:pPr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dirty="0">
                  <a:solidFill>
                    <a:schemeClr val="tx2"/>
                  </a:solidFill>
                </a:rPr>
                <a:t>Salt Lake </a:t>
              </a:r>
              <a:r>
                <a:rPr lang="en-US" sz="1000" dirty="0" smtClean="0">
                  <a:solidFill>
                    <a:schemeClr val="tx2"/>
                  </a:solidFill>
                </a:rPr>
                <a:t>City, UT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633538" y="2832729"/>
            <a:ext cx="1790700" cy="500063"/>
            <a:chOff x="1029" y="1647"/>
            <a:chExt cx="1128" cy="315"/>
          </a:xfrm>
        </p:grpSpPr>
        <p:sp>
          <p:nvSpPr>
            <p:cNvPr id="34998" name="Line 13"/>
            <p:cNvSpPr>
              <a:spLocks noChangeShapeType="1"/>
            </p:cNvSpPr>
            <p:nvPr/>
          </p:nvSpPr>
          <p:spPr bwMode="auto">
            <a:xfrm>
              <a:off x="1029" y="1647"/>
              <a:ext cx="1128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99" name="Line 14"/>
            <p:cNvSpPr>
              <a:spLocks noChangeShapeType="1"/>
            </p:cNvSpPr>
            <p:nvPr/>
          </p:nvSpPr>
          <p:spPr bwMode="auto">
            <a:xfrm>
              <a:off x="1029" y="1962"/>
              <a:ext cx="1128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000" name="Line 15"/>
            <p:cNvSpPr>
              <a:spLocks noChangeShapeType="1"/>
            </p:cNvSpPr>
            <p:nvPr/>
          </p:nvSpPr>
          <p:spPr bwMode="auto">
            <a:xfrm>
              <a:off x="1029" y="1647"/>
              <a:ext cx="0" cy="31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001" name="Line 16"/>
            <p:cNvSpPr>
              <a:spLocks noChangeShapeType="1"/>
            </p:cNvSpPr>
            <p:nvPr/>
          </p:nvSpPr>
          <p:spPr bwMode="auto">
            <a:xfrm>
              <a:off x="2157" y="1647"/>
              <a:ext cx="0" cy="31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4824" name="Line 17"/>
          <p:cNvSpPr>
            <a:spLocks noChangeShapeType="1"/>
          </p:cNvSpPr>
          <p:nvPr/>
        </p:nvSpPr>
        <p:spPr bwMode="auto">
          <a:xfrm>
            <a:off x="3940175" y="4631367"/>
            <a:ext cx="11652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5" name="Line 18"/>
          <p:cNvSpPr>
            <a:spLocks noChangeShapeType="1"/>
          </p:cNvSpPr>
          <p:nvPr/>
        </p:nvSpPr>
        <p:spPr bwMode="auto">
          <a:xfrm>
            <a:off x="3940175" y="5131429"/>
            <a:ext cx="11652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6" name="Line 19"/>
          <p:cNvSpPr>
            <a:spLocks noChangeShapeType="1"/>
          </p:cNvSpPr>
          <p:nvPr/>
        </p:nvSpPr>
        <p:spPr bwMode="auto">
          <a:xfrm>
            <a:off x="3940175" y="4631367"/>
            <a:ext cx="0" cy="500062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940175" y="4631367"/>
            <a:ext cx="1220788" cy="500062"/>
            <a:chOff x="2482" y="2780"/>
            <a:chExt cx="769" cy="315"/>
          </a:xfrm>
        </p:grpSpPr>
        <p:sp>
          <p:nvSpPr>
            <p:cNvPr id="23" name="Oval 40"/>
            <p:cNvSpPr>
              <a:spLocks noChangeAspect="1" noChangeArrowheads="1"/>
            </p:cNvSpPr>
            <p:nvPr/>
          </p:nvSpPr>
          <p:spPr bwMode="auto">
            <a:xfrm>
              <a:off x="3167" y="2848"/>
              <a:ext cx="84" cy="86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dist="27940" dir="5400000" algn="ctr" rotWithShape="0">
                <a:srgbClr val="808080">
                  <a:alpha val="31998"/>
                </a:srgbClr>
              </a:outerShdw>
            </a:effectLst>
          </p:spPr>
          <p:txBody>
            <a:bodyPr/>
            <a:lstStyle/>
            <a:p>
              <a:pPr algn="r" eaLnBrk="0" hangingPunct="0"/>
              <a:endParaRPr lang="en-US" sz="2400" dirty="0">
                <a:ea typeface="ＭＳ Ｐゴシック" pitchFamily="64" charset="-128"/>
              </a:endParaRPr>
            </a:p>
          </p:txBody>
        </p:sp>
        <p:sp>
          <p:nvSpPr>
            <p:cNvPr id="34996" name="Rectangle 22"/>
            <p:cNvSpPr>
              <a:spLocks noChangeArrowheads="1"/>
            </p:cNvSpPr>
            <p:nvPr/>
          </p:nvSpPr>
          <p:spPr bwMode="auto">
            <a:xfrm>
              <a:off x="2482" y="2780"/>
              <a:ext cx="734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b="1" dirty="0">
                  <a:solidFill>
                    <a:schemeClr val="tx2"/>
                  </a:solidFill>
                </a:rPr>
                <a:t>Emory University</a:t>
              </a:r>
            </a:p>
            <a:p>
              <a:pPr algn="r"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dirty="0">
                  <a:solidFill>
                    <a:schemeClr val="tx2"/>
                  </a:solidFill>
                </a:rPr>
                <a:t>Atlanta, GA</a:t>
              </a:r>
            </a:p>
          </p:txBody>
        </p:sp>
        <p:sp>
          <p:nvSpPr>
            <p:cNvPr id="34997" name="Line 23"/>
            <p:cNvSpPr>
              <a:spLocks noChangeShapeType="1"/>
            </p:cNvSpPr>
            <p:nvPr/>
          </p:nvSpPr>
          <p:spPr bwMode="auto">
            <a:xfrm>
              <a:off x="3216" y="2780"/>
              <a:ext cx="0" cy="31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721350" y="5679117"/>
            <a:ext cx="1219200" cy="438150"/>
            <a:chOff x="3604" y="3440"/>
            <a:chExt cx="768" cy="276"/>
          </a:xfrm>
        </p:grpSpPr>
        <p:sp>
          <p:nvSpPr>
            <p:cNvPr id="27" name="Oval 40"/>
            <p:cNvSpPr>
              <a:spLocks noChangeAspect="1" noChangeArrowheads="1"/>
            </p:cNvSpPr>
            <p:nvPr/>
          </p:nvSpPr>
          <p:spPr bwMode="auto">
            <a:xfrm>
              <a:off x="3604" y="3630"/>
              <a:ext cx="84" cy="86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dist="27940" dir="5400000" algn="ctr" rotWithShape="0">
                <a:srgbClr val="808080">
                  <a:alpha val="31998"/>
                </a:srgbClr>
              </a:outerShdw>
            </a:effectLst>
          </p:spPr>
          <p:txBody>
            <a:bodyPr/>
            <a:lstStyle/>
            <a:p>
              <a:pPr algn="r" eaLnBrk="0" hangingPunct="0"/>
              <a:endParaRPr lang="en-US" sz="2400" dirty="0">
                <a:ea typeface="ＭＳ Ｐゴシック" pitchFamily="64" charset="-128"/>
              </a:endParaRPr>
            </a:p>
          </p:txBody>
        </p:sp>
        <p:sp>
          <p:nvSpPr>
            <p:cNvPr id="34990" name="Rectangle 26"/>
            <p:cNvSpPr>
              <a:spLocks noChangeArrowheads="1"/>
            </p:cNvSpPr>
            <p:nvPr/>
          </p:nvSpPr>
          <p:spPr bwMode="auto">
            <a:xfrm>
              <a:off x="3663" y="3440"/>
              <a:ext cx="70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b="1" dirty="0"/>
                <a:t>Univ. of </a:t>
              </a:r>
              <a:r>
                <a:rPr lang="en-US" sz="1000" b="1" dirty="0" smtClean="0"/>
                <a:t>Miami</a:t>
              </a:r>
              <a:endParaRPr lang="en-US" sz="1000" b="1" dirty="0"/>
            </a:p>
            <a:p>
              <a:pPr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dirty="0"/>
                <a:t>Miami, FL </a:t>
              </a:r>
            </a:p>
          </p:txBody>
        </p:sp>
        <p:sp>
          <p:nvSpPr>
            <p:cNvPr id="34991" name="Line 27"/>
            <p:cNvSpPr>
              <a:spLocks noChangeShapeType="1"/>
            </p:cNvSpPr>
            <p:nvPr/>
          </p:nvSpPr>
          <p:spPr bwMode="auto">
            <a:xfrm>
              <a:off x="3663" y="3440"/>
              <a:ext cx="70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92" name="Line 28"/>
            <p:cNvSpPr>
              <a:spLocks noChangeShapeType="1"/>
            </p:cNvSpPr>
            <p:nvPr/>
          </p:nvSpPr>
          <p:spPr bwMode="auto">
            <a:xfrm>
              <a:off x="3663" y="3669"/>
              <a:ext cx="70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93" name="Line 29"/>
            <p:cNvSpPr>
              <a:spLocks noChangeShapeType="1"/>
            </p:cNvSpPr>
            <p:nvPr/>
          </p:nvSpPr>
          <p:spPr bwMode="auto">
            <a:xfrm>
              <a:off x="3663" y="3440"/>
              <a:ext cx="0" cy="22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94" name="Line 30"/>
            <p:cNvSpPr>
              <a:spLocks noChangeShapeType="1"/>
            </p:cNvSpPr>
            <p:nvPr/>
          </p:nvSpPr>
          <p:spPr bwMode="auto">
            <a:xfrm>
              <a:off x="4372" y="3440"/>
              <a:ext cx="0" cy="22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4845049" y="3967792"/>
            <a:ext cx="1327149" cy="525462"/>
            <a:chOff x="3052" y="2362"/>
            <a:chExt cx="836" cy="331"/>
          </a:xfrm>
        </p:grpSpPr>
        <p:sp>
          <p:nvSpPr>
            <p:cNvPr id="34" name="Oval 40"/>
            <p:cNvSpPr>
              <a:spLocks noChangeAspect="1" noChangeArrowheads="1"/>
            </p:cNvSpPr>
            <p:nvPr/>
          </p:nvSpPr>
          <p:spPr bwMode="auto">
            <a:xfrm>
              <a:off x="3677" y="2362"/>
              <a:ext cx="83" cy="86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dist="27940" dir="5400000" algn="ctr" rotWithShape="0">
                <a:srgbClr val="808080">
                  <a:alpha val="31998"/>
                </a:srgbClr>
              </a:outerShdw>
            </a:effectLst>
          </p:spPr>
          <p:txBody>
            <a:bodyPr/>
            <a:lstStyle/>
            <a:p>
              <a:pPr algn="r" eaLnBrk="0" hangingPunct="0"/>
              <a:endParaRPr lang="en-US" sz="2400" dirty="0">
                <a:ea typeface="ＭＳ Ｐゴシック" pitchFamily="64" charset="-128"/>
              </a:endParaRPr>
            </a:p>
          </p:txBody>
        </p:sp>
        <p:sp>
          <p:nvSpPr>
            <p:cNvPr id="34988" name="Rectangle 33"/>
            <p:cNvSpPr>
              <a:spLocks noChangeArrowheads="1"/>
            </p:cNvSpPr>
            <p:nvPr/>
          </p:nvSpPr>
          <p:spPr bwMode="auto">
            <a:xfrm>
              <a:off x="3052" y="2464"/>
              <a:ext cx="83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b="1" dirty="0">
                  <a:solidFill>
                    <a:schemeClr val="tx2"/>
                  </a:solidFill>
                </a:rPr>
                <a:t>Univ. of Virginia </a:t>
              </a:r>
            </a:p>
            <a:p>
              <a:pPr algn="r"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dirty="0" smtClean="0">
                  <a:solidFill>
                    <a:schemeClr val="tx2"/>
                  </a:solidFill>
                </a:rPr>
                <a:t>Charlottesville, </a:t>
              </a:r>
              <a:r>
                <a:rPr lang="en-US" sz="1000" dirty="0">
                  <a:solidFill>
                    <a:schemeClr val="tx2"/>
                  </a:solidFill>
                </a:rPr>
                <a:t>VA </a:t>
              </a:r>
            </a:p>
          </p:txBody>
        </p:sp>
      </p:grpSp>
      <p:sp>
        <p:nvSpPr>
          <p:cNvPr id="34830" name="Line 34"/>
          <p:cNvSpPr>
            <a:spLocks noChangeShapeType="1"/>
          </p:cNvSpPr>
          <p:nvPr/>
        </p:nvSpPr>
        <p:spPr bwMode="auto">
          <a:xfrm>
            <a:off x="5002213" y="4129717"/>
            <a:ext cx="1169987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31" name="Line 35"/>
          <p:cNvSpPr>
            <a:spLocks noChangeShapeType="1"/>
          </p:cNvSpPr>
          <p:nvPr/>
        </p:nvSpPr>
        <p:spPr bwMode="auto">
          <a:xfrm>
            <a:off x="5002213" y="4493254"/>
            <a:ext cx="1169987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32" name="Line 36"/>
          <p:cNvSpPr>
            <a:spLocks noChangeShapeType="1"/>
          </p:cNvSpPr>
          <p:nvPr/>
        </p:nvSpPr>
        <p:spPr bwMode="auto">
          <a:xfrm>
            <a:off x="5002213" y="4129717"/>
            <a:ext cx="0" cy="3635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985" name="Rectangle 38"/>
          <p:cNvSpPr>
            <a:spLocks noChangeArrowheads="1"/>
          </p:cNvSpPr>
          <p:nvPr/>
        </p:nvSpPr>
        <p:spPr bwMode="auto">
          <a:xfrm>
            <a:off x="1838326" y="3877304"/>
            <a:ext cx="18510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t" hangingPunct="0">
              <a:buClr>
                <a:srgbClr val="DEB408"/>
              </a:buClr>
            </a:pPr>
            <a:r>
              <a:rPr lang="en-US" sz="1000" b="1" dirty="0">
                <a:solidFill>
                  <a:schemeClr val="tx2"/>
                </a:solidFill>
              </a:rPr>
              <a:t>St. Luke’s Hospital </a:t>
            </a:r>
          </a:p>
          <a:p>
            <a:pPr algn="r" eaLnBrk="0" fontAlgn="t" hangingPunct="0">
              <a:buClr>
                <a:srgbClr val="DEB408"/>
              </a:buClr>
            </a:pPr>
            <a:r>
              <a:rPr lang="en-US" sz="1000" dirty="0">
                <a:solidFill>
                  <a:schemeClr val="tx2"/>
                </a:solidFill>
              </a:rPr>
              <a:t>Kansas City, MO</a:t>
            </a:r>
          </a:p>
        </p:txBody>
      </p:sp>
      <p:sp>
        <p:nvSpPr>
          <p:cNvPr id="41" name="Oval 40"/>
          <p:cNvSpPr>
            <a:spLocks noChangeAspect="1" noChangeArrowheads="1"/>
          </p:cNvSpPr>
          <p:nvPr/>
        </p:nvSpPr>
        <p:spPr bwMode="auto">
          <a:xfrm>
            <a:off x="3662364" y="3915404"/>
            <a:ext cx="133350" cy="136525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/>
          <a:lstStyle/>
          <a:p>
            <a:pPr algn="r" eaLnBrk="0" hangingPunct="0"/>
            <a:endParaRPr lang="en-US" sz="2400" dirty="0">
              <a:ea typeface="ＭＳ Ｐゴシック" pitchFamily="64" charset="-128"/>
            </a:endParaRPr>
          </a:p>
        </p:txBody>
      </p:sp>
      <p:sp>
        <p:nvSpPr>
          <p:cNvPr id="43" name="Oval 40"/>
          <p:cNvSpPr>
            <a:spLocks noChangeAspect="1" noChangeArrowheads="1"/>
          </p:cNvSpPr>
          <p:nvPr/>
        </p:nvSpPr>
        <p:spPr bwMode="auto">
          <a:xfrm>
            <a:off x="4195763" y="3899529"/>
            <a:ext cx="133350" cy="136525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/>
          <a:lstStyle/>
          <a:p>
            <a:pPr algn="r" eaLnBrk="0" hangingPunct="0"/>
            <a:endParaRPr lang="en-US" sz="2400" dirty="0">
              <a:ea typeface="ＭＳ Ｐゴシック" pitchFamily="64" charset="-128"/>
            </a:endParaRPr>
          </a:p>
        </p:txBody>
      </p:sp>
      <p:sp>
        <p:nvSpPr>
          <p:cNvPr id="34984" name="Rectangle 42"/>
          <p:cNvSpPr>
            <a:spLocks noChangeArrowheads="1"/>
          </p:cNvSpPr>
          <p:nvPr/>
        </p:nvSpPr>
        <p:spPr bwMode="auto">
          <a:xfrm>
            <a:off x="2543175" y="3584575"/>
            <a:ext cx="185102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t" hangingPunct="0">
              <a:buClr>
                <a:srgbClr val="DEB408"/>
              </a:buClr>
            </a:pPr>
            <a:r>
              <a:rPr lang="en-US" sz="1000" b="1" dirty="0">
                <a:solidFill>
                  <a:schemeClr val="tx2"/>
                </a:solidFill>
              </a:rPr>
              <a:t>Barnes-Jewish </a:t>
            </a:r>
            <a:r>
              <a:rPr lang="en-US" sz="1000" b="1" dirty="0" smtClean="0">
                <a:solidFill>
                  <a:schemeClr val="tx2"/>
                </a:solidFill>
              </a:rPr>
              <a:t>Hospital</a:t>
            </a:r>
            <a:br>
              <a:rPr lang="en-US" sz="1000" b="1" dirty="0" smtClean="0">
                <a:solidFill>
                  <a:schemeClr val="tx2"/>
                </a:solidFill>
              </a:rPr>
            </a:br>
            <a:r>
              <a:rPr lang="en-US" sz="1000" dirty="0" smtClean="0">
                <a:solidFill>
                  <a:schemeClr val="tx2"/>
                </a:solidFill>
              </a:rPr>
              <a:t>St. Louis, MO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4835" name="Line 43"/>
          <p:cNvSpPr>
            <a:spLocks noChangeShapeType="1"/>
          </p:cNvSpPr>
          <p:nvPr/>
        </p:nvSpPr>
        <p:spPr bwMode="auto">
          <a:xfrm>
            <a:off x="2343150" y="3734429"/>
            <a:ext cx="18510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36" name="Line 44"/>
          <p:cNvSpPr>
            <a:spLocks noChangeShapeType="1"/>
          </p:cNvSpPr>
          <p:nvPr/>
        </p:nvSpPr>
        <p:spPr bwMode="auto">
          <a:xfrm>
            <a:off x="2343150" y="3977317"/>
            <a:ext cx="18510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37" name="Line 45"/>
          <p:cNvSpPr>
            <a:spLocks noChangeShapeType="1"/>
          </p:cNvSpPr>
          <p:nvPr/>
        </p:nvSpPr>
        <p:spPr bwMode="auto">
          <a:xfrm>
            <a:off x="2343150" y="3734429"/>
            <a:ext cx="0" cy="2428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38" name="Line 46"/>
          <p:cNvSpPr>
            <a:spLocks noChangeShapeType="1"/>
          </p:cNvSpPr>
          <p:nvPr/>
        </p:nvSpPr>
        <p:spPr bwMode="auto">
          <a:xfrm>
            <a:off x="4194175" y="3734429"/>
            <a:ext cx="0" cy="2428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2397124" y="4734554"/>
            <a:ext cx="971550" cy="500063"/>
            <a:chOff x="1510" y="2845"/>
            <a:chExt cx="612" cy="315"/>
          </a:xfrm>
        </p:grpSpPr>
        <p:sp>
          <p:nvSpPr>
            <p:cNvPr id="50" name="Oval 40"/>
            <p:cNvSpPr>
              <a:spLocks noChangeAspect="1" noChangeArrowheads="1"/>
            </p:cNvSpPr>
            <p:nvPr/>
          </p:nvSpPr>
          <p:spPr bwMode="auto">
            <a:xfrm>
              <a:off x="2040" y="2974"/>
              <a:ext cx="82" cy="86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dist="27940" dir="5400000" algn="ctr" rotWithShape="0">
                <a:srgbClr val="808080">
                  <a:alpha val="31998"/>
                </a:srgbClr>
              </a:outerShdw>
            </a:effectLst>
          </p:spPr>
          <p:txBody>
            <a:bodyPr/>
            <a:lstStyle/>
            <a:p>
              <a:pPr algn="r" eaLnBrk="0" hangingPunct="0"/>
              <a:endParaRPr lang="en-US" sz="2400" dirty="0">
                <a:ea typeface="ＭＳ Ｐゴシック" pitchFamily="64" charset="-128"/>
              </a:endParaRPr>
            </a:p>
          </p:txBody>
        </p:sp>
        <p:sp>
          <p:nvSpPr>
            <p:cNvPr id="34982" name="Rectangle 49"/>
            <p:cNvSpPr>
              <a:spLocks noChangeArrowheads="1"/>
            </p:cNvSpPr>
            <p:nvPr/>
          </p:nvSpPr>
          <p:spPr bwMode="auto">
            <a:xfrm>
              <a:off x="1510" y="2845"/>
              <a:ext cx="572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b="1" dirty="0">
                  <a:solidFill>
                    <a:schemeClr val="tx2"/>
                  </a:solidFill>
                </a:rPr>
                <a:t>Medical </a:t>
              </a:r>
            </a:p>
            <a:p>
              <a:pPr algn="r"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b="1" dirty="0">
                  <a:solidFill>
                    <a:schemeClr val="tx2"/>
                  </a:solidFill>
                </a:rPr>
                <a:t>City Dallas</a:t>
              </a:r>
            </a:p>
            <a:p>
              <a:pPr algn="r"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dirty="0">
                  <a:solidFill>
                    <a:schemeClr val="tx2"/>
                  </a:solidFill>
                </a:rPr>
                <a:t>Dallas, TX</a:t>
              </a:r>
            </a:p>
          </p:txBody>
        </p:sp>
      </p:grpSp>
      <p:sp>
        <p:nvSpPr>
          <p:cNvPr id="34840" name="Line 50"/>
          <p:cNvSpPr>
            <a:spLocks noChangeShapeType="1"/>
          </p:cNvSpPr>
          <p:nvPr/>
        </p:nvSpPr>
        <p:spPr bwMode="auto">
          <a:xfrm>
            <a:off x="2397125" y="4734554"/>
            <a:ext cx="90805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41" name="Line 51"/>
          <p:cNvSpPr>
            <a:spLocks noChangeShapeType="1"/>
          </p:cNvSpPr>
          <p:nvPr/>
        </p:nvSpPr>
        <p:spPr bwMode="auto">
          <a:xfrm>
            <a:off x="2397125" y="5234617"/>
            <a:ext cx="90805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42" name="Line 52"/>
          <p:cNvSpPr>
            <a:spLocks noChangeShapeType="1"/>
          </p:cNvSpPr>
          <p:nvPr/>
        </p:nvSpPr>
        <p:spPr bwMode="auto">
          <a:xfrm>
            <a:off x="2397125" y="4734554"/>
            <a:ext cx="0" cy="500063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43" name="Line 53"/>
          <p:cNvSpPr>
            <a:spLocks noChangeShapeType="1"/>
          </p:cNvSpPr>
          <p:nvPr/>
        </p:nvSpPr>
        <p:spPr bwMode="auto">
          <a:xfrm>
            <a:off x="3305175" y="4734554"/>
            <a:ext cx="0" cy="500063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7" name="Oval 40"/>
          <p:cNvSpPr>
            <a:spLocks noChangeAspect="1" noChangeArrowheads="1"/>
          </p:cNvSpPr>
          <p:nvPr/>
        </p:nvSpPr>
        <p:spPr bwMode="auto">
          <a:xfrm>
            <a:off x="858838" y="1397630"/>
            <a:ext cx="132806" cy="137160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/>
          <a:lstStyle/>
          <a:p>
            <a:pPr algn="r" eaLnBrk="0" hangingPunct="0"/>
            <a:endParaRPr lang="en-US" sz="2400" dirty="0">
              <a:solidFill>
                <a:schemeClr val="accent3"/>
              </a:solidFill>
              <a:ea typeface="ＭＳ Ｐゴシック" pitchFamily="64" charset="-128"/>
            </a:endParaRPr>
          </a:p>
        </p:txBody>
      </p:sp>
      <p:sp>
        <p:nvSpPr>
          <p:cNvPr id="34975" name="Rectangle 56"/>
          <p:cNvSpPr>
            <a:spLocks noChangeArrowheads="1"/>
          </p:cNvSpPr>
          <p:nvPr/>
        </p:nvSpPr>
        <p:spPr bwMode="auto">
          <a:xfrm>
            <a:off x="1003301" y="1224592"/>
            <a:ext cx="17145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t" hangingPunct="0">
              <a:lnSpc>
                <a:spcPct val="90000"/>
              </a:lnSpc>
              <a:buClr>
                <a:srgbClr val="DEB408"/>
              </a:buClr>
            </a:pPr>
            <a:r>
              <a:rPr lang="en-US" sz="1000" b="1" dirty="0">
                <a:solidFill>
                  <a:schemeClr val="tx2"/>
                </a:solidFill>
              </a:rPr>
              <a:t>St. Paul's Hospital</a:t>
            </a:r>
          </a:p>
          <a:p>
            <a:pPr eaLnBrk="0" fontAlgn="t" hangingPunct="0">
              <a:lnSpc>
                <a:spcPct val="90000"/>
              </a:lnSpc>
              <a:buClr>
                <a:srgbClr val="DEB408"/>
              </a:buClr>
            </a:pPr>
            <a:r>
              <a:rPr lang="en-US" sz="1000" dirty="0">
                <a:solidFill>
                  <a:schemeClr val="tx2"/>
                </a:solidFill>
              </a:rPr>
              <a:t>Vancouver, Canada</a:t>
            </a:r>
          </a:p>
        </p:txBody>
      </p:sp>
      <p:sp>
        <p:nvSpPr>
          <p:cNvPr id="34976" name="Line 57"/>
          <p:cNvSpPr>
            <a:spLocks noChangeShapeType="1"/>
          </p:cNvSpPr>
          <p:nvPr/>
        </p:nvSpPr>
        <p:spPr bwMode="auto">
          <a:xfrm>
            <a:off x="1003301" y="1224592"/>
            <a:ext cx="17145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977" name="Line 58"/>
          <p:cNvSpPr>
            <a:spLocks noChangeShapeType="1"/>
          </p:cNvSpPr>
          <p:nvPr/>
        </p:nvSpPr>
        <p:spPr bwMode="auto">
          <a:xfrm>
            <a:off x="1003301" y="1588130"/>
            <a:ext cx="17145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978" name="Line 59"/>
          <p:cNvSpPr>
            <a:spLocks noChangeShapeType="1"/>
          </p:cNvSpPr>
          <p:nvPr/>
        </p:nvSpPr>
        <p:spPr bwMode="auto">
          <a:xfrm>
            <a:off x="1003301" y="1224592"/>
            <a:ext cx="0" cy="36353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979" name="Line 60"/>
          <p:cNvSpPr>
            <a:spLocks noChangeShapeType="1"/>
          </p:cNvSpPr>
          <p:nvPr/>
        </p:nvSpPr>
        <p:spPr bwMode="auto">
          <a:xfrm>
            <a:off x="2717801" y="1224592"/>
            <a:ext cx="0" cy="36353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980" name="Line 61"/>
          <p:cNvSpPr>
            <a:spLocks noChangeShapeType="1"/>
          </p:cNvSpPr>
          <p:nvPr/>
        </p:nvSpPr>
        <p:spPr bwMode="auto">
          <a:xfrm>
            <a:off x="903288" y="1665917"/>
            <a:ext cx="18510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752475" y="1665917"/>
            <a:ext cx="2001838" cy="363537"/>
            <a:chOff x="474" y="912"/>
            <a:chExt cx="1261" cy="229"/>
          </a:xfrm>
        </p:grpSpPr>
        <p:sp>
          <p:nvSpPr>
            <p:cNvPr id="65" name="Oval 40"/>
            <p:cNvSpPr>
              <a:spLocks noChangeAspect="1" noChangeArrowheads="1"/>
            </p:cNvSpPr>
            <p:nvPr/>
          </p:nvSpPr>
          <p:spPr bwMode="auto">
            <a:xfrm>
              <a:off x="474" y="915"/>
              <a:ext cx="86" cy="86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dist="27940" dir="5400000" algn="ctr" rotWithShape="0">
                <a:srgbClr val="808080">
                  <a:alpha val="31998"/>
                </a:srgbClr>
              </a:outerShdw>
            </a:effectLst>
          </p:spPr>
          <p:txBody>
            <a:bodyPr/>
            <a:lstStyle/>
            <a:p>
              <a:pPr algn="r" eaLnBrk="0" hangingPunct="0"/>
              <a:endParaRPr lang="en-US" sz="2400" dirty="0">
                <a:ea typeface="ＭＳ Ｐゴシック" pitchFamily="64" charset="-128"/>
              </a:endParaRPr>
            </a:p>
          </p:txBody>
        </p:sp>
        <p:sp>
          <p:nvSpPr>
            <p:cNvPr id="34970" name="Rectangle 64"/>
            <p:cNvSpPr>
              <a:spLocks noChangeArrowheads="1"/>
            </p:cNvSpPr>
            <p:nvPr/>
          </p:nvSpPr>
          <p:spPr bwMode="auto">
            <a:xfrm>
              <a:off x="569" y="912"/>
              <a:ext cx="116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b="1" dirty="0" smtClean="0">
                  <a:solidFill>
                    <a:schemeClr val="tx2"/>
                  </a:solidFill>
                </a:rPr>
                <a:t>Univ. </a:t>
              </a:r>
              <a:r>
                <a:rPr lang="en-US" sz="1000" b="1" dirty="0">
                  <a:solidFill>
                    <a:schemeClr val="tx2"/>
                  </a:solidFill>
                </a:rPr>
                <a:t>of </a:t>
              </a:r>
              <a:r>
                <a:rPr lang="en-US" sz="1000" b="1" dirty="0" smtClean="0">
                  <a:solidFill>
                    <a:schemeClr val="tx2"/>
                  </a:solidFill>
                </a:rPr>
                <a:t>Washington</a:t>
              </a:r>
              <a:r>
                <a:rPr lang="en-US" sz="1000" dirty="0" smtClean="0">
                  <a:solidFill>
                    <a:schemeClr val="tx2"/>
                  </a:solidFill>
                </a:rPr>
                <a:t/>
              </a:r>
              <a:br>
                <a:rPr lang="en-US" sz="1000" dirty="0" smtClean="0">
                  <a:solidFill>
                    <a:schemeClr val="tx2"/>
                  </a:solidFill>
                </a:rPr>
              </a:br>
              <a:r>
                <a:rPr lang="en-US" sz="1000" dirty="0" smtClean="0">
                  <a:solidFill>
                    <a:schemeClr val="tx2"/>
                  </a:solidFill>
                </a:rPr>
                <a:t>Seattle</a:t>
              </a:r>
              <a:r>
                <a:rPr lang="en-US" sz="1000" dirty="0">
                  <a:solidFill>
                    <a:schemeClr val="tx2"/>
                  </a:solidFill>
                </a:rPr>
                <a:t>, WA</a:t>
              </a:r>
            </a:p>
          </p:txBody>
        </p:sp>
        <p:sp>
          <p:nvSpPr>
            <p:cNvPr id="34971" name="Line 65"/>
            <p:cNvSpPr>
              <a:spLocks noChangeShapeType="1"/>
            </p:cNvSpPr>
            <p:nvPr/>
          </p:nvSpPr>
          <p:spPr bwMode="auto">
            <a:xfrm>
              <a:off x="569" y="1141"/>
              <a:ext cx="116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72" name="Line 66"/>
            <p:cNvSpPr>
              <a:spLocks noChangeShapeType="1"/>
            </p:cNvSpPr>
            <p:nvPr/>
          </p:nvSpPr>
          <p:spPr bwMode="auto">
            <a:xfrm>
              <a:off x="569" y="912"/>
              <a:ext cx="0" cy="22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73" name="Line 67"/>
            <p:cNvSpPr>
              <a:spLocks noChangeShapeType="1"/>
            </p:cNvSpPr>
            <p:nvPr/>
          </p:nvSpPr>
          <p:spPr bwMode="auto">
            <a:xfrm>
              <a:off x="1735" y="912"/>
              <a:ext cx="0" cy="22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0" name="Group 68"/>
          <p:cNvGrpSpPr>
            <a:grpSpLocks/>
          </p:cNvGrpSpPr>
          <p:nvPr/>
        </p:nvGrpSpPr>
        <p:grpSpPr bwMode="auto">
          <a:xfrm>
            <a:off x="3181350" y="2623179"/>
            <a:ext cx="1158875" cy="476250"/>
            <a:chOff x="2004" y="1515"/>
            <a:chExt cx="730" cy="300"/>
          </a:xfrm>
        </p:grpSpPr>
        <p:sp>
          <p:nvSpPr>
            <p:cNvPr id="71" name="Oval 40"/>
            <p:cNvSpPr>
              <a:spLocks noChangeAspect="1" noChangeArrowheads="1"/>
            </p:cNvSpPr>
            <p:nvPr/>
          </p:nvSpPr>
          <p:spPr bwMode="auto">
            <a:xfrm>
              <a:off x="2399" y="1729"/>
              <a:ext cx="84" cy="86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dist="27940" dir="5400000" algn="ctr" rotWithShape="0">
                <a:srgbClr val="808080">
                  <a:alpha val="31998"/>
                </a:srgbClr>
              </a:outerShdw>
            </a:effectLst>
          </p:spPr>
          <p:txBody>
            <a:bodyPr/>
            <a:lstStyle/>
            <a:p>
              <a:pPr algn="r" eaLnBrk="0" hangingPunct="0"/>
              <a:endParaRPr lang="en-US" sz="2400" dirty="0">
                <a:ea typeface="ＭＳ Ｐゴシック" pitchFamily="64" charset="-128"/>
              </a:endParaRPr>
            </a:p>
          </p:txBody>
        </p:sp>
        <p:sp>
          <p:nvSpPr>
            <p:cNvPr id="34968" name="Rectangle 70"/>
            <p:cNvSpPr>
              <a:spLocks noChangeArrowheads="1"/>
            </p:cNvSpPr>
            <p:nvPr/>
          </p:nvSpPr>
          <p:spPr bwMode="auto">
            <a:xfrm>
              <a:off x="2004" y="1515"/>
              <a:ext cx="730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b="1" dirty="0">
                  <a:solidFill>
                    <a:schemeClr val="tx2"/>
                  </a:solidFill>
                </a:rPr>
                <a:t>Mayo Clinic</a:t>
              </a:r>
            </a:p>
            <a:p>
              <a:pPr algn="ctr"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dirty="0">
                  <a:solidFill>
                    <a:schemeClr val="tx2"/>
                  </a:solidFill>
                </a:rPr>
                <a:t>Rochester, MN</a:t>
              </a:r>
            </a:p>
          </p:txBody>
        </p:sp>
      </p:grpSp>
      <p:sp>
        <p:nvSpPr>
          <p:cNvPr id="34847" name="Line 71"/>
          <p:cNvSpPr>
            <a:spLocks noChangeShapeType="1"/>
          </p:cNvSpPr>
          <p:nvPr/>
        </p:nvSpPr>
        <p:spPr bwMode="auto">
          <a:xfrm>
            <a:off x="3181350" y="2623179"/>
            <a:ext cx="11588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48" name="Line 72"/>
          <p:cNvSpPr>
            <a:spLocks noChangeShapeType="1"/>
          </p:cNvSpPr>
          <p:nvPr/>
        </p:nvSpPr>
        <p:spPr bwMode="auto">
          <a:xfrm>
            <a:off x="3181350" y="2986717"/>
            <a:ext cx="11588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49" name="Line 73"/>
          <p:cNvSpPr>
            <a:spLocks noChangeShapeType="1"/>
          </p:cNvSpPr>
          <p:nvPr/>
        </p:nvSpPr>
        <p:spPr bwMode="auto">
          <a:xfrm>
            <a:off x="3181350" y="2623179"/>
            <a:ext cx="0" cy="36353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50" name="Line 74"/>
          <p:cNvSpPr>
            <a:spLocks noChangeShapeType="1"/>
          </p:cNvSpPr>
          <p:nvPr/>
        </p:nvSpPr>
        <p:spPr bwMode="auto">
          <a:xfrm>
            <a:off x="4340225" y="2623179"/>
            <a:ext cx="0" cy="36353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75"/>
          <p:cNvGrpSpPr>
            <a:grpSpLocks/>
          </p:cNvGrpSpPr>
          <p:nvPr/>
        </p:nvGrpSpPr>
        <p:grpSpPr bwMode="auto">
          <a:xfrm>
            <a:off x="231775" y="2910519"/>
            <a:ext cx="1090613" cy="592138"/>
            <a:chOff x="146" y="1696"/>
            <a:chExt cx="687" cy="373"/>
          </a:xfrm>
        </p:grpSpPr>
        <p:sp>
          <p:nvSpPr>
            <p:cNvPr id="78" name="Oval 40"/>
            <p:cNvSpPr>
              <a:spLocks noChangeAspect="1" noChangeArrowheads="1"/>
            </p:cNvSpPr>
            <p:nvPr/>
          </p:nvSpPr>
          <p:spPr bwMode="auto">
            <a:xfrm>
              <a:off x="146" y="1983"/>
              <a:ext cx="84" cy="86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dist="27940" dir="5400000" algn="ctr" rotWithShape="0">
                <a:srgbClr val="808080">
                  <a:alpha val="31998"/>
                </a:srgbClr>
              </a:outerShdw>
            </a:effectLst>
          </p:spPr>
          <p:txBody>
            <a:bodyPr/>
            <a:lstStyle/>
            <a:p>
              <a:pPr algn="r" eaLnBrk="0" hangingPunct="0"/>
              <a:endParaRPr lang="en-US" sz="2400" dirty="0">
                <a:ea typeface="ＭＳ Ｐゴシック" pitchFamily="64" charset="-128"/>
              </a:endParaRPr>
            </a:p>
          </p:txBody>
        </p:sp>
        <p:sp>
          <p:nvSpPr>
            <p:cNvPr id="34962" name="Rectangle 77"/>
            <p:cNvSpPr>
              <a:spLocks noChangeArrowheads="1"/>
            </p:cNvSpPr>
            <p:nvPr/>
          </p:nvSpPr>
          <p:spPr bwMode="auto">
            <a:xfrm>
              <a:off x="159" y="1696"/>
              <a:ext cx="674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b="1" dirty="0">
                  <a:solidFill>
                    <a:schemeClr val="tx2"/>
                  </a:solidFill>
                </a:rPr>
                <a:t>Stanford University</a:t>
              </a:r>
            </a:p>
            <a:p>
              <a:pPr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dirty="0">
                  <a:solidFill>
                    <a:schemeClr val="tx2"/>
                  </a:solidFill>
                </a:rPr>
                <a:t>Palo Alto, CA</a:t>
              </a:r>
            </a:p>
          </p:txBody>
        </p:sp>
        <p:sp>
          <p:nvSpPr>
            <p:cNvPr id="34963" name="Line 78"/>
            <p:cNvSpPr>
              <a:spLocks noChangeShapeType="1"/>
            </p:cNvSpPr>
            <p:nvPr/>
          </p:nvSpPr>
          <p:spPr bwMode="auto">
            <a:xfrm>
              <a:off x="159" y="1696"/>
              <a:ext cx="674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64" name="Line 79"/>
            <p:cNvSpPr>
              <a:spLocks noChangeShapeType="1"/>
            </p:cNvSpPr>
            <p:nvPr/>
          </p:nvSpPr>
          <p:spPr bwMode="auto">
            <a:xfrm>
              <a:off x="159" y="2011"/>
              <a:ext cx="674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65" name="Line 80"/>
            <p:cNvSpPr>
              <a:spLocks noChangeShapeType="1"/>
            </p:cNvSpPr>
            <p:nvPr/>
          </p:nvSpPr>
          <p:spPr bwMode="auto">
            <a:xfrm>
              <a:off x="159" y="1696"/>
              <a:ext cx="0" cy="31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66" name="Line 81"/>
            <p:cNvSpPr>
              <a:spLocks noChangeShapeType="1"/>
            </p:cNvSpPr>
            <p:nvPr/>
          </p:nvSpPr>
          <p:spPr bwMode="auto">
            <a:xfrm>
              <a:off x="833" y="1696"/>
              <a:ext cx="0" cy="31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3" name="Group 82"/>
          <p:cNvGrpSpPr>
            <a:grpSpLocks/>
          </p:cNvGrpSpPr>
          <p:nvPr/>
        </p:nvGrpSpPr>
        <p:grpSpPr bwMode="auto">
          <a:xfrm>
            <a:off x="5427663" y="1692904"/>
            <a:ext cx="1122362" cy="615950"/>
            <a:chOff x="3419" y="929"/>
            <a:chExt cx="707" cy="388"/>
          </a:xfrm>
        </p:grpSpPr>
        <p:sp>
          <p:nvSpPr>
            <p:cNvPr id="85" name="Oval 40"/>
            <p:cNvSpPr>
              <a:spLocks noChangeAspect="1" noChangeArrowheads="1"/>
            </p:cNvSpPr>
            <p:nvPr/>
          </p:nvSpPr>
          <p:spPr bwMode="auto">
            <a:xfrm>
              <a:off x="3918" y="1231"/>
              <a:ext cx="84" cy="86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dist="27940" dir="5400000" algn="ctr" rotWithShape="0">
                <a:srgbClr val="808080">
                  <a:alpha val="31998"/>
                </a:srgbClr>
              </a:outerShdw>
            </a:effectLst>
          </p:spPr>
          <p:txBody>
            <a:bodyPr/>
            <a:lstStyle/>
            <a:p>
              <a:pPr algn="r" eaLnBrk="0" hangingPunct="0"/>
              <a:endParaRPr lang="en-US" sz="2400" dirty="0">
                <a:ea typeface="ＭＳ Ｐゴシック" pitchFamily="64" charset="-128"/>
              </a:endParaRPr>
            </a:p>
          </p:txBody>
        </p:sp>
        <p:sp>
          <p:nvSpPr>
            <p:cNvPr id="34956" name="Rectangle 84"/>
            <p:cNvSpPr>
              <a:spLocks noChangeArrowheads="1"/>
            </p:cNvSpPr>
            <p:nvPr/>
          </p:nvSpPr>
          <p:spPr bwMode="auto">
            <a:xfrm>
              <a:off x="3419" y="929"/>
              <a:ext cx="707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b="1" dirty="0">
                  <a:solidFill>
                    <a:schemeClr val="tx2"/>
                  </a:solidFill>
                </a:rPr>
                <a:t>Hospital Laval</a:t>
              </a:r>
            </a:p>
            <a:p>
              <a:pPr algn="r"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dirty="0">
                  <a:solidFill>
                    <a:schemeClr val="tx2"/>
                  </a:solidFill>
                </a:rPr>
                <a:t>Quebec City, Canada</a:t>
              </a:r>
            </a:p>
          </p:txBody>
        </p:sp>
        <p:sp>
          <p:nvSpPr>
            <p:cNvPr id="34957" name="Line 85"/>
            <p:cNvSpPr>
              <a:spLocks noChangeShapeType="1"/>
            </p:cNvSpPr>
            <p:nvPr/>
          </p:nvSpPr>
          <p:spPr bwMode="auto">
            <a:xfrm>
              <a:off x="3419" y="929"/>
              <a:ext cx="707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58" name="Line 86"/>
            <p:cNvSpPr>
              <a:spLocks noChangeShapeType="1"/>
            </p:cNvSpPr>
            <p:nvPr/>
          </p:nvSpPr>
          <p:spPr bwMode="auto">
            <a:xfrm>
              <a:off x="3419" y="1244"/>
              <a:ext cx="707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59" name="Line 87"/>
            <p:cNvSpPr>
              <a:spLocks noChangeShapeType="1"/>
            </p:cNvSpPr>
            <p:nvPr/>
          </p:nvSpPr>
          <p:spPr bwMode="auto">
            <a:xfrm>
              <a:off x="3419" y="929"/>
              <a:ext cx="0" cy="31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60" name="Line 88"/>
            <p:cNvSpPr>
              <a:spLocks noChangeShapeType="1"/>
            </p:cNvSpPr>
            <p:nvPr/>
          </p:nvSpPr>
          <p:spPr bwMode="auto">
            <a:xfrm>
              <a:off x="4126" y="929"/>
              <a:ext cx="0" cy="31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4853" name="Line 89"/>
          <p:cNvSpPr>
            <a:spLocks noChangeShapeType="1"/>
          </p:cNvSpPr>
          <p:nvPr/>
        </p:nvSpPr>
        <p:spPr bwMode="auto">
          <a:xfrm>
            <a:off x="4514850" y="2237417"/>
            <a:ext cx="13287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54" name="Line 90"/>
          <p:cNvSpPr>
            <a:spLocks noChangeShapeType="1"/>
          </p:cNvSpPr>
          <p:nvPr/>
        </p:nvSpPr>
        <p:spPr bwMode="auto">
          <a:xfrm>
            <a:off x="4514850" y="2737479"/>
            <a:ext cx="13287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55" name="Line 91"/>
          <p:cNvSpPr>
            <a:spLocks noChangeShapeType="1"/>
          </p:cNvSpPr>
          <p:nvPr/>
        </p:nvSpPr>
        <p:spPr bwMode="auto">
          <a:xfrm>
            <a:off x="4514850" y="2237417"/>
            <a:ext cx="0" cy="500062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56" name="Line 92"/>
          <p:cNvSpPr>
            <a:spLocks noChangeShapeType="1"/>
          </p:cNvSpPr>
          <p:nvPr/>
        </p:nvSpPr>
        <p:spPr bwMode="auto">
          <a:xfrm>
            <a:off x="5843588" y="2237417"/>
            <a:ext cx="0" cy="500062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57" name="Line 93"/>
          <p:cNvSpPr>
            <a:spLocks noChangeShapeType="1"/>
          </p:cNvSpPr>
          <p:nvPr/>
        </p:nvSpPr>
        <p:spPr bwMode="auto">
          <a:xfrm>
            <a:off x="3044825" y="3224842"/>
            <a:ext cx="14763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58" name="Line 94"/>
          <p:cNvSpPr>
            <a:spLocks noChangeShapeType="1"/>
          </p:cNvSpPr>
          <p:nvPr/>
        </p:nvSpPr>
        <p:spPr bwMode="auto">
          <a:xfrm>
            <a:off x="3044825" y="3724904"/>
            <a:ext cx="14763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59" name="Line 95"/>
          <p:cNvSpPr>
            <a:spLocks noChangeShapeType="1"/>
          </p:cNvSpPr>
          <p:nvPr/>
        </p:nvSpPr>
        <p:spPr bwMode="auto">
          <a:xfrm>
            <a:off x="3044825" y="3224842"/>
            <a:ext cx="0" cy="500062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60" name="Line 96"/>
          <p:cNvSpPr>
            <a:spLocks noChangeShapeType="1"/>
          </p:cNvSpPr>
          <p:nvPr/>
        </p:nvSpPr>
        <p:spPr bwMode="auto">
          <a:xfrm>
            <a:off x="4521200" y="3224842"/>
            <a:ext cx="0" cy="500062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4" name="Group 97"/>
          <p:cNvGrpSpPr>
            <a:grpSpLocks/>
          </p:cNvGrpSpPr>
          <p:nvPr/>
        </p:nvGrpSpPr>
        <p:grpSpPr bwMode="auto">
          <a:xfrm>
            <a:off x="3527425" y="5477504"/>
            <a:ext cx="1501775" cy="565150"/>
            <a:chOff x="2222" y="3313"/>
            <a:chExt cx="946" cy="356"/>
          </a:xfrm>
        </p:grpSpPr>
        <p:sp>
          <p:nvSpPr>
            <p:cNvPr id="100" name="Oval 40"/>
            <p:cNvSpPr>
              <a:spLocks noChangeAspect="1" noChangeArrowheads="1"/>
            </p:cNvSpPr>
            <p:nvPr/>
          </p:nvSpPr>
          <p:spPr bwMode="auto">
            <a:xfrm>
              <a:off x="2741" y="3313"/>
              <a:ext cx="83" cy="86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dist="27940" dir="5400000" algn="ctr" rotWithShape="0">
                <a:srgbClr val="808080">
                  <a:alpha val="31998"/>
                </a:srgbClr>
              </a:outerShdw>
            </a:effectLst>
          </p:spPr>
          <p:txBody>
            <a:bodyPr/>
            <a:lstStyle/>
            <a:p>
              <a:pPr algn="r" eaLnBrk="0" hangingPunct="0"/>
              <a:endParaRPr lang="en-US" sz="2400" dirty="0">
                <a:ea typeface="ＭＳ Ｐゴシック" pitchFamily="64" charset="-128"/>
              </a:endParaRPr>
            </a:p>
          </p:txBody>
        </p:sp>
        <p:sp>
          <p:nvSpPr>
            <p:cNvPr id="34950" name="Rectangle 99"/>
            <p:cNvSpPr>
              <a:spLocks noChangeArrowheads="1"/>
            </p:cNvSpPr>
            <p:nvPr/>
          </p:nvSpPr>
          <p:spPr bwMode="auto">
            <a:xfrm>
              <a:off x="2222" y="3440"/>
              <a:ext cx="94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b="1" dirty="0"/>
                <a:t>Ochsner Foundation</a:t>
              </a:r>
            </a:p>
            <a:p>
              <a:pPr algn="ctr"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dirty="0"/>
                <a:t>New Orleans, LA</a:t>
              </a:r>
            </a:p>
          </p:txBody>
        </p:sp>
        <p:sp>
          <p:nvSpPr>
            <p:cNvPr id="34951" name="Line 100"/>
            <p:cNvSpPr>
              <a:spLocks noChangeShapeType="1"/>
            </p:cNvSpPr>
            <p:nvPr/>
          </p:nvSpPr>
          <p:spPr bwMode="auto">
            <a:xfrm>
              <a:off x="2222" y="3440"/>
              <a:ext cx="94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52" name="Line 101"/>
            <p:cNvSpPr>
              <a:spLocks noChangeShapeType="1"/>
            </p:cNvSpPr>
            <p:nvPr/>
          </p:nvSpPr>
          <p:spPr bwMode="auto">
            <a:xfrm>
              <a:off x="2222" y="3669"/>
              <a:ext cx="94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53" name="Line 102"/>
            <p:cNvSpPr>
              <a:spLocks noChangeShapeType="1"/>
            </p:cNvSpPr>
            <p:nvPr/>
          </p:nvSpPr>
          <p:spPr bwMode="auto">
            <a:xfrm>
              <a:off x="2222" y="3440"/>
              <a:ext cx="0" cy="22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54" name="Line 103"/>
            <p:cNvSpPr>
              <a:spLocks noChangeShapeType="1"/>
            </p:cNvSpPr>
            <p:nvPr/>
          </p:nvSpPr>
          <p:spPr bwMode="auto">
            <a:xfrm>
              <a:off x="3168" y="3440"/>
              <a:ext cx="0" cy="22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5" name="Group 104"/>
          <p:cNvGrpSpPr>
            <a:grpSpLocks/>
          </p:cNvGrpSpPr>
          <p:nvPr/>
        </p:nvGrpSpPr>
        <p:grpSpPr bwMode="auto">
          <a:xfrm>
            <a:off x="44450" y="4328154"/>
            <a:ext cx="1074738" cy="561975"/>
            <a:chOff x="28" y="2589"/>
            <a:chExt cx="677" cy="354"/>
          </a:xfrm>
        </p:grpSpPr>
        <p:sp>
          <p:nvSpPr>
            <p:cNvPr id="107" name="Oval 40"/>
            <p:cNvSpPr>
              <a:spLocks noChangeAspect="1" noChangeArrowheads="1"/>
            </p:cNvSpPr>
            <p:nvPr/>
          </p:nvSpPr>
          <p:spPr bwMode="auto">
            <a:xfrm>
              <a:off x="441" y="2589"/>
              <a:ext cx="83" cy="86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dist="27940" dir="5400000" algn="ctr" rotWithShape="0">
                <a:srgbClr val="808080">
                  <a:alpha val="31998"/>
                </a:srgbClr>
              </a:outerShdw>
            </a:effectLst>
          </p:spPr>
          <p:txBody>
            <a:bodyPr/>
            <a:lstStyle/>
            <a:p>
              <a:pPr algn="r" eaLnBrk="0" hangingPunct="0"/>
              <a:endParaRPr lang="en-US" sz="2400" dirty="0">
                <a:ea typeface="ＭＳ Ｐゴシック" pitchFamily="64" charset="-128"/>
              </a:endParaRPr>
            </a:p>
          </p:txBody>
        </p:sp>
        <p:sp>
          <p:nvSpPr>
            <p:cNvPr id="34944" name="Rectangle 106"/>
            <p:cNvSpPr>
              <a:spLocks noChangeArrowheads="1"/>
            </p:cNvSpPr>
            <p:nvPr/>
          </p:nvSpPr>
          <p:spPr bwMode="auto">
            <a:xfrm>
              <a:off x="28" y="2714"/>
              <a:ext cx="677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b="1" dirty="0"/>
                <a:t>Scripps Clinic</a:t>
              </a:r>
            </a:p>
            <a:p>
              <a:pPr algn="ctr"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dirty="0"/>
                <a:t>La Jolla, CA</a:t>
              </a:r>
            </a:p>
          </p:txBody>
        </p:sp>
        <p:sp>
          <p:nvSpPr>
            <p:cNvPr id="34945" name="Line 107"/>
            <p:cNvSpPr>
              <a:spLocks noChangeShapeType="1"/>
            </p:cNvSpPr>
            <p:nvPr/>
          </p:nvSpPr>
          <p:spPr bwMode="auto">
            <a:xfrm>
              <a:off x="28" y="2714"/>
              <a:ext cx="677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46" name="Line 108"/>
            <p:cNvSpPr>
              <a:spLocks noChangeShapeType="1"/>
            </p:cNvSpPr>
            <p:nvPr/>
          </p:nvSpPr>
          <p:spPr bwMode="auto">
            <a:xfrm>
              <a:off x="28" y="2943"/>
              <a:ext cx="677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47" name="Line 109"/>
            <p:cNvSpPr>
              <a:spLocks noChangeShapeType="1"/>
            </p:cNvSpPr>
            <p:nvPr/>
          </p:nvSpPr>
          <p:spPr bwMode="auto">
            <a:xfrm>
              <a:off x="28" y="2714"/>
              <a:ext cx="0" cy="22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48" name="Line 110"/>
            <p:cNvSpPr>
              <a:spLocks noChangeShapeType="1"/>
            </p:cNvSpPr>
            <p:nvPr/>
          </p:nvSpPr>
          <p:spPr bwMode="auto">
            <a:xfrm>
              <a:off x="705" y="2714"/>
              <a:ext cx="0" cy="22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6" name="Group 111"/>
          <p:cNvGrpSpPr>
            <a:grpSpLocks/>
          </p:cNvGrpSpPr>
          <p:nvPr/>
        </p:nvGrpSpPr>
        <p:grpSpPr bwMode="auto">
          <a:xfrm>
            <a:off x="647700" y="3839204"/>
            <a:ext cx="1571625" cy="500063"/>
            <a:chOff x="408" y="2281"/>
            <a:chExt cx="990" cy="315"/>
          </a:xfrm>
        </p:grpSpPr>
        <p:sp>
          <p:nvSpPr>
            <p:cNvPr id="114" name="Oval 40"/>
            <p:cNvSpPr>
              <a:spLocks noChangeAspect="1" noChangeArrowheads="1"/>
            </p:cNvSpPr>
            <p:nvPr/>
          </p:nvSpPr>
          <p:spPr bwMode="auto">
            <a:xfrm>
              <a:off x="408" y="2466"/>
              <a:ext cx="83" cy="86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dist="27940" dir="5400000" algn="ctr" rotWithShape="0">
                <a:srgbClr val="808080">
                  <a:alpha val="31998"/>
                </a:srgbClr>
              </a:outerShdw>
            </a:effectLst>
          </p:spPr>
          <p:txBody>
            <a:bodyPr/>
            <a:lstStyle/>
            <a:p>
              <a:pPr algn="r" eaLnBrk="0" hangingPunct="0"/>
              <a:endParaRPr lang="en-US" sz="2400" dirty="0">
                <a:ea typeface="ＭＳ Ｐゴシック" pitchFamily="64" charset="-128"/>
              </a:endParaRPr>
            </a:p>
          </p:txBody>
        </p:sp>
        <p:sp>
          <p:nvSpPr>
            <p:cNvPr id="34937" name="Line 113"/>
            <p:cNvSpPr>
              <a:spLocks noChangeShapeType="1"/>
            </p:cNvSpPr>
            <p:nvPr/>
          </p:nvSpPr>
          <p:spPr bwMode="auto">
            <a:xfrm>
              <a:off x="1398" y="2311"/>
              <a:ext cx="0" cy="24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38" name="Rectangle 114"/>
            <p:cNvSpPr>
              <a:spLocks noChangeArrowheads="1"/>
            </p:cNvSpPr>
            <p:nvPr/>
          </p:nvSpPr>
          <p:spPr bwMode="auto">
            <a:xfrm>
              <a:off x="483" y="2281"/>
              <a:ext cx="810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b="1" dirty="0">
                  <a:solidFill>
                    <a:schemeClr val="tx2"/>
                  </a:solidFill>
                </a:rPr>
                <a:t>Cedars-Sinai </a:t>
              </a:r>
            </a:p>
            <a:p>
              <a:pPr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b="1" dirty="0">
                  <a:solidFill>
                    <a:schemeClr val="tx2"/>
                  </a:solidFill>
                </a:rPr>
                <a:t>Medical Center</a:t>
              </a:r>
            </a:p>
            <a:p>
              <a:pPr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dirty="0">
                  <a:solidFill>
                    <a:schemeClr val="tx2"/>
                  </a:solidFill>
                </a:rPr>
                <a:t>Los Angeles, CA</a:t>
              </a:r>
            </a:p>
          </p:txBody>
        </p:sp>
        <p:sp>
          <p:nvSpPr>
            <p:cNvPr id="34939" name="Line 115"/>
            <p:cNvSpPr>
              <a:spLocks noChangeShapeType="1"/>
            </p:cNvSpPr>
            <p:nvPr/>
          </p:nvSpPr>
          <p:spPr bwMode="auto">
            <a:xfrm>
              <a:off x="483" y="2281"/>
              <a:ext cx="81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40" name="Line 116"/>
            <p:cNvSpPr>
              <a:spLocks noChangeShapeType="1"/>
            </p:cNvSpPr>
            <p:nvPr/>
          </p:nvSpPr>
          <p:spPr bwMode="auto">
            <a:xfrm>
              <a:off x="483" y="2596"/>
              <a:ext cx="81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41" name="Line 117"/>
            <p:cNvSpPr>
              <a:spLocks noChangeShapeType="1"/>
            </p:cNvSpPr>
            <p:nvPr/>
          </p:nvSpPr>
          <p:spPr bwMode="auto">
            <a:xfrm>
              <a:off x="483" y="2281"/>
              <a:ext cx="0" cy="31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42" name="Line 118"/>
            <p:cNvSpPr>
              <a:spLocks noChangeShapeType="1"/>
            </p:cNvSpPr>
            <p:nvPr/>
          </p:nvSpPr>
          <p:spPr bwMode="auto">
            <a:xfrm>
              <a:off x="1293" y="2281"/>
              <a:ext cx="0" cy="31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7" name="Group 119"/>
          <p:cNvGrpSpPr>
            <a:grpSpLocks/>
          </p:cNvGrpSpPr>
          <p:nvPr/>
        </p:nvGrpSpPr>
        <p:grpSpPr bwMode="auto">
          <a:xfrm>
            <a:off x="4467225" y="3456617"/>
            <a:ext cx="1319213" cy="496887"/>
            <a:chOff x="2814" y="2040"/>
            <a:chExt cx="831" cy="313"/>
          </a:xfrm>
        </p:grpSpPr>
        <p:sp>
          <p:nvSpPr>
            <p:cNvPr id="122" name="Oval 40"/>
            <p:cNvSpPr>
              <a:spLocks noChangeAspect="1" noChangeArrowheads="1"/>
            </p:cNvSpPr>
            <p:nvPr/>
          </p:nvSpPr>
          <p:spPr bwMode="auto">
            <a:xfrm>
              <a:off x="3274" y="2040"/>
              <a:ext cx="83" cy="86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dist="27940" dir="5400000" algn="ctr" rotWithShape="0">
                <a:srgbClr val="808080">
                  <a:alpha val="31998"/>
                </a:srgbClr>
              </a:outerShdw>
            </a:effectLst>
          </p:spPr>
          <p:txBody>
            <a:bodyPr/>
            <a:lstStyle/>
            <a:p>
              <a:pPr algn="r" eaLnBrk="0" hangingPunct="0"/>
              <a:endParaRPr lang="en-US" sz="2400" dirty="0">
                <a:solidFill>
                  <a:schemeClr val="accent1"/>
                </a:solidFill>
                <a:ea typeface="ＭＳ Ｐゴシック" pitchFamily="64" charset="-128"/>
              </a:endParaRPr>
            </a:p>
          </p:txBody>
        </p:sp>
        <p:sp>
          <p:nvSpPr>
            <p:cNvPr id="34935" name="Rectangle 121"/>
            <p:cNvSpPr>
              <a:spLocks noChangeArrowheads="1"/>
            </p:cNvSpPr>
            <p:nvPr/>
          </p:nvSpPr>
          <p:spPr bwMode="auto">
            <a:xfrm>
              <a:off x="2814" y="2124"/>
              <a:ext cx="831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b="1" dirty="0">
                  <a:solidFill>
                    <a:schemeClr val="tx2"/>
                  </a:solidFill>
                </a:rPr>
                <a:t>Cleveland Clinic</a:t>
              </a:r>
            </a:p>
            <a:p>
              <a:pPr algn="ctr"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dirty="0">
                  <a:solidFill>
                    <a:schemeClr val="tx2"/>
                  </a:solidFill>
                </a:rPr>
                <a:t>Cleveland, OH</a:t>
              </a:r>
            </a:p>
          </p:txBody>
        </p:sp>
      </p:grpSp>
      <p:sp>
        <p:nvSpPr>
          <p:cNvPr id="34865" name="Line 122"/>
          <p:cNvSpPr>
            <a:spLocks noChangeShapeType="1"/>
          </p:cNvSpPr>
          <p:nvPr/>
        </p:nvSpPr>
        <p:spPr bwMode="auto">
          <a:xfrm>
            <a:off x="4467225" y="3656642"/>
            <a:ext cx="131921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66" name="Line 123"/>
          <p:cNvSpPr>
            <a:spLocks noChangeShapeType="1"/>
          </p:cNvSpPr>
          <p:nvPr/>
        </p:nvSpPr>
        <p:spPr bwMode="auto">
          <a:xfrm>
            <a:off x="4467225" y="4020179"/>
            <a:ext cx="131921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67" name="Line 124"/>
          <p:cNvSpPr>
            <a:spLocks noChangeShapeType="1"/>
          </p:cNvSpPr>
          <p:nvPr/>
        </p:nvSpPr>
        <p:spPr bwMode="auto">
          <a:xfrm>
            <a:off x="4467225" y="3656642"/>
            <a:ext cx="0" cy="3635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68" name="Line 125"/>
          <p:cNvSpPr>
            <a:spLocks noChangeShapeType="1"/>
          </p:cNvSpPr>
          <p:nvPr/>
        </p:nvSpPr>
        <p:spPr bwMode="auto">
          <a:xfrm>
            <a:off x="5786438" y="3656642"/>
            <a:ext cx="0" cy="3635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8" name="Group 126"/>
          <p:cNvGrpSpPr>
            <a:grpSpLocks/>
          </p:cNvGrpSpPr>
          <p:nvPr/>
        </p:nvGrpSpPr>
        <p:grpSpPr bwMode="auto">
          <a:xfrm>
            <a:off x="6327780" y="3382664"/>
            <a:ext cx="1922464" cy="363538"/>
            <a:chOff x="3986" y="1916"/>
            <a:chExt cx="1211" cy="229"/>
          </a:xfrm>
        </p:grpSpPr>
        <p:sp>
          <p:nvSpPr>
            <p:cNvPr id="129" name="Oval 40"/>
            <p:cNvSpPr>
              <a:spLocks noChangeAspect="1" noChangeArrowheads="1"/>
            </p:cNvSpPr>
            <p:nvPr/>
          </p:nvSpPr>
          <p:spPr bwMode="auto">
            <a:xfrm>
              <a:off x="3986" y="1949"/>
              <a:ext cx="84" cy="86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dist="27940" dir="5400000" algn="ctr" rotWithShape="0">
                <a:srgbClr val="808080">
                  <a:alpha val="31998"/>
                </a:srgbClr>
              </a:outerShdw>
            </a:effectLst>
          </p:spPr>
          <p:txBody>
            <a:bodyPr/>
            <a:lstStyle/>
            <a:p>
              <a:pPr algn="r" eaLnBrk="0" hangingPunct="0"/>
              <a:endParaRPr lang="en-US" sz="2400" dirty="0">
                <a:ea typeface="ＭＳ Ｐゴシック" pitchFamily="64" charset="-128"/>
              </a:endParaRPr>
            </a:p>
          </p:txBody>
        </p:sp>
        <p:sp>
          <p:nvSpPr>
            <p:cNvPr id="34933" name="Rectangle 128"/>
            <p:cNvSpPr>
              <a:spLocks noChangeArrowheads="1"/>
            </p:cNvSpPr>
            <p:nvPr/>
          </p:nvSpPr>
          <p:spPr bwMode="auto">
            <a:xfrm>
              <a:off x="4079" y="1916"/>
              <a:ext cx="111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b="1" dirty="0"/>
                <a:t>Columbia </a:t>
              </a:r>
              <a:r>
                <a:rPr lang="en-US" sz="1000" b="1" dirty="0" smtClean="0"/>
                <a:t>University</a:t>
              </a:r>
            </a:p>
            <a:p>
              <a:pPr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b="1" dirty="0" smtClean="0"/>
                <a:t>Cornell University </a:t>
              </a:r>
              <a:endParaRPr lang="en-US" sz="1000" b="1" dirty="0"/>
            </a:p>
            <a:p>
              <a:pPr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dirty="0"/>
                <a:t>New York, NY</a:t>
              </a:r>
            </a:p>
          </p:txBody>
        </p:sp>
      </p:grpSp>
      <p:sp>
        <p:nvSpPr>
          <p:cNvPr id="34870" name="Line 129"/>
          <p:cNvSpPr>
            <a:spLocks noChangeShapeType="1"/>
          </p:cNvSpPr>
          <p:nvPr/>
        </p:nvSpPr>
        <p:spPr bwMode="auto">
          <a:xfrm>
            <a:off x="6338888" y="3396292"/>
            <a:ext cx="17748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9" name="Group 130"/>
          <p:cNvGrpSpPr>
            <a:grpSpLocks/>
          </p:cNvGrpSpPr>
          <p:nvPr/>
        </p:nvGrpSpPr>
        <p:grpSpPr bwMode="auto">
          <a:xfrm>
            <a:off x="6000750" y="3759829"/>
            <a:ext cx="2151063" cy="762000"/>
            <a:chOff x="3780" y="2231"/>
            <a:chExt cx="1355" cy="480"/>
          </a:xfrm>
        </p:grpSpPr>
        <p:sp>
          <p:nvSpPr>
            <p:cNvPr id="133" name="Oval 40"/>
            <p:cNvSpPr>
              <a:spLocks noChangeAspect="1" noChangeArrowheads="1"/>
            </p:cNvSpPr>
            <p:nvPr/>
          </p:nvSpPr>
          <p:spPr bwMode="auto">
            <a:xfrm>
              <a:off x="3780" y="2265"/>
              <a:ext cx="84" cy="86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dist="27940" dir="5400000" algn="ctr" rotWithShape="0">
                <a:srgbClr val="808080">
                  <a:alpha val="31998"/>
                </a:srgbClr>
              </a:outerShdw>
            </a:effectLst>
          </p:spPr>
          <p:txBody>
            <a:bodyPr/>
            <a:lstStyle/>
            <a:p>
              <a:pPr algn="r" eaLnBrk="0" hangingPunct="0"/>
              <a:endParaRPr lang="en-US" sz="2400" dirty="0">
                <a:ea typeface="ＭＳ Ｐゴシック" pitchFamily="64" charset="-128"/>
              </a:endParaRPr>
            </a:p>
          </p:txBody>
        </p:sp>
        <p:sp>
          <p:nvSpPr>
            <p:cNvPr id="34925" name="Line 132"/>
            <p:cNvSpPr>
              <a:spLocks noChangeShapeType="1"/>
            </p:cNvSpPr>
            <p:nvPr/>
          </p:nvSpPr>
          <p:spPr bwMode="auto">
            <a:xfrm>
              <a:off x="3888" y="2464"/>
              <a:ext cx="0" cy="22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26" name="Rectangle 133"/>
            <p:cNvSpPr>
              <a:spLocks noChangeArrowheads="1"/>
            </p:cNvSpPr>
            <p:nvPr/>
          </p:nvSpPr>
          <p:spPr bwMode="auto">
            <a:xfrm>
              <a:off x="3877" y="2351"/>
              <a:ext cx="1258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b="1" dirty="0"/>
                <a:t>Washington </a:t>
              </a:r>
            </a:p>
            <a:p>
              <a:pPr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b="1" dirty="0"/>
                <a:t>Hosp. Center</a:t>
              </a:r>
            </a:p>
            <a:p>
              <a:pPr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dirty="0"/>
                <a:t>Wash., DC</a:t>
              </a:r>
            </a:p>
          </p:txBody>
        </p:sp>
        <p:sp>
          <p:nvSpPr>
            <p:cNvPr id="34927" name="Line 134"/>
            <p:cNvSpPr>
              <a:spLocks noChangeShapeType="1"/>
            </p:cNvSpPr>
            <p:nvPr/>
          </p:nvSpPr>
          <p:spPr bwMode="auto">
            <a:xfrm>
              <a:off x="3877" y="2351"/>
              <a:ext cx="1258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28" name="Line 135"/>
            <p:cNvSpPr>
              <a:spLocks noChangeShapeType="1"/>
            </p:cNvSpPr>
            <p:nvPr/>
          </p:nvSpPr>
          <p:spPr bwMode="auto">
            <a:xfrm>
              <a:off x="3877" y="2580"/>
              <a:ext cx="1258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29" name="Line 136"/>
            <p:cNvSpPr>
              <a:spLocks noChangeShapeType="1"/>
            </p:cNvSpPr>
            <p:nvPr/>
          </p:nvSpPr>
          <p:spPr bwMode="auto">
            <a:xfrm>
              <a:off x="3877" y="2351"/>
              <a:ext cx="0" cy="22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30" name="Line 137"/>
            <p:cNvSpPr>
              <a:spLocks noChangeShapeType="1"/>
            </p:cNvSpPr>
            <p:nvPr/>
          </p:nvSpPr>
          <p:spPr bwMode="auto">
            <a:xfrm>
              <a:off x="5135" y="2351"/>
              <a:ext cx="0" cy="22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31" name="Line 138"/>
            <p:cNvSpPr>
              <a:spLocks noChangeShapeType="1"/>
            </p:cNvSpPr>
            <p:nvPr/>
          </p:nvSpPr>
          <p:spPr bwMode="auto">
            <a:xfrm>
              <a:off x="3993" y="2231"/>
              <a:ext cx="1118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4872" name="Line 139"/>
          <p:cNvSpPr>
            <a:spLocks noChangeShapeType="1"/>
          </p:cNvSpPr>
          <p:nvPr/>
        </p:nvSpPr>
        <p:spPr bwMode="auto">
          <a:xfrm>
            <a:off x="6338888" y="3396292"/>
            <a:ext cx="0" cy="3635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73" name="Line 140"/>
          <p:cNvSpPr>
            <a:spLocks noChangeShapeType="1"/>
          </p:cNvSpPr>
          <p:nvPr/>
        </p:nvSpPr>
        <p:spPr bwMode="auto">
          <a:xfrm>
            <a:off x="8113713" y="3396292"/>
            <a:ext cx="0" cy="3635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74" name="Line 141"/>
          <p:cNvSpPr>
            <a:spLocks noChangeShapeType="1"/>
          </p:cNvSpPr>
          <p:nvPr/>
        </p:nvSpPr>
        <p:spPr bwMode="auto">
          <a:xfrm>
            <a:off x="6486525" y="3245479"/>
            <a:ext cx="149225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75" name="Line 142"/>
          <p:cNvSpPr>
            <a:spLocks noChangeShapeType="1"/>
          </p:cNvSpPr>
          <p:nvPr/>
        </p:nvSpPr>
        <p:spPr bwMode="auto">
          <a:xfrm>
            <a:off x="6486525" y="3472492"/>
            <a:ext cx="149225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76" name="Line 143"/>
          <p:cNvSpPr>
            <a:spLocks noChangeShapeType="1"/>
          </p:cNvSpPr>
          <p:nvPr/>
        </p:nvSpPr>
        <p:spPr bwMode="auto">
          <a:xfrm>
            <a:off x="6486525" y="3245479"/>
            <a:ext cx="0" cy="227013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77" name="Line 144"/>
          <p:cNvSpPr>
            <a:spLocks noChangeShapeType="1"/>
          </p:cNvSpPr>
          <p:nvPr/>
        </p:nvSpPr>
        <p:spPr bwMode="auto">
          <a:xfrm>
            <a:off x="7978775" y="3245479"/>
            <a:ext cx="0" cy="227013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922" name="Rectangle 146"/>
          <p:cNvSpPr>
            <a:spLocks noChangeArrowheads="1"/>
          </p:cNvSpPr>
          <p:nvPr/>
        </p:nvSpPr>
        <p:spPr bwMode="auto">
          <a:xfrm>
            <a:off x="6611075" y="3124200"/>
            <a:ext cx="149225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t" hangingPunct="0">
              <a:lnSpc>
                <a:spcPct val="90000"/>
              </a:lnSpc>
              <a:buClr>
                <a:srgbClr val="DEB408"/>
              </a:buClr>
            </a:pPr>
            <a:endParaRPr lang="en-US" sz="1000" dirty="0"/>
          </a:p>
        </p:txBody>
      </p:sp>
      <p:grpSp>
        <p:nvGrpSpPr>
          <p:cNvPr id="20" name="Group 148"/>
          <p:cNvGrpSpPr>
            <a:grpSpLocks/>
          </p:cNvGrpSpPr>
          <p:nvPr/>
        </p:nvGrpSpPr>
        <p:grpSpPr bwMode="auto">
          <a:xfrm>
            <a:off x="4756150" y="3099429"/>
            <a:ext cx="1441450" cy="479425"/>
            <a:chOff x="2996" y="1815"/>
            <a:chExt cx="908" cy="302"/>
          </a:xfrm>
        </p:grpSpPr>
        <p:sp>
          <p:nvSpPr>
            <p:cNvPr id="151" name="Oval 40"/>
            <p:cNvSpPr>
              <a:spLocks noChangeAspect="1" noChangeArrowheads="1"/>
            </p:cNvSpPr>
            <p:nvPr/>
          </p:nvSpPr>
          <p:spPr bwMode="auto">
            <a:xfrm>
              <a:off x="3758" y="2031"/>
              <a:ext cx="84" cy="86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dist="27940" dir="5400000" algn="ctr" rotWithShape="0">
                <a:srgbClr val="808080">
                  <a:alpha val="31998"/>
                </a:srgbClr>
              </a:outerShdw>
            </a:effectLst>
          </p:spPr>
          <p:txBody>
            <a:bodyPr/>
            <a:lstStyle/>
            <a:p>
              <a:pPr algn="r" eaLnBrk="0" hangingPunct="0"/>
              <a:endParaRPr lang="en-US" sz="2400" dirty="0">
                <a:ea typeface="ＭＳ Ｐゴシック" pitchFamily="64" charset="-128"/>
              </a:endParaRPr>
            </a:p>
          </p:txBody>
        </p:sp>
        <p:sp>
          <p:nvSpPr>
            <p:cNvPr id="34921" name="Rectangle 150"/>
            <p:cNvSpPr>
              <a:spLocks noChangeArrowheads="1"/>
            </p:cNvSpPr>
            <p:nvPr/>
          </p:nvSpPr>
          <p:spPr bwMode="auto">
            <a:xfrm>
              <a:off x="2996" y="1815"/>
              <a:ext cx="90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b="1" dirty="0" smtClean="0">
                  <a:solidFill>
                    <a:schemeClr val="tx2"/>
                  </a:solidFill>
                </a:rPr>
                <a:t>Univ. of Penn </a:t>
              </a:r>
              <a:endParaRPr lang="en-US" sz="1000" b="1" dirty="0">
                <a:solidFill>
                  <a:schemeClr val="tx2"/>
                </a:solidFill>
              </a:endParaRPr>
            </a:p>
            <a:p>
              <a:pPr algn="r"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dirty="0" smtClean="0">
                  <a:solidFill>
                    <a:schemeClr val="tx2"/>
                  </a:solidFill>
                </a:rPr>
                <a:t>Phila., </a:t>
              </a:r>
              <a:r>
                <a:rPr lang="en-US" sz="1000" dirty="0">
                  <a:solidFill>
                    <a:schemeClr val="tx2"/>
                  </a:solidFill>
                </a:rPr>
                <a:t>PA</a:t>
              </a:r>
            </a:p>
          </p:txBody>
        </p:sp>
      </p:grpSp>
      <p:sp>
        <p:nvSpPr>
          <p:cNvPr id="34880" name="Line 151"/>
          <p:cNvSpPr>
            <a:spLocks noChangeShapeType="1"/>
          </p:cNvSpPr>
          <p:nvPr/>
        </p:nvSpPr>
        <p:spPr bwMode="auto">
          <a:xfrm>
            <a:off x="4775200" y="3131179"/>
            <a:ext cx="120491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81" name="Line 152"/>
          <p:cNvSpPr>
            <a:spLocks noChangeShapeType="1"/>
          </p:cNvSpPr>
          <p:nvPr/>
        </p:nvSpPr>
        <p:spPr bwMode="auto">
          <a:xfrm>
            <a:off x="4775200" y="3494717"/>
            <a:ext cx="120491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82" name="Line 153"/>
          <p:cNvSpPr>
            <a:spLocks noChangeShapeType="1"/>
          </p:cNvSpPr>
          <p:nvPr/>
        </p:nvSpPr>
        <p:spPr bwMode="auto">
          <a:xfrm>
            <a:off x="4775200" y="3131179"/>
            <a:ext cx="0" cy="36353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83" name="Line 154"/>
          <p:cNvSpPr>
            <a:spLocks noChangeShapeType="1"/>
          </p:cNvSpPr>
          <p:nvPr/>
        </p:nvSpPr>
        <p:spPr bwMode="auto">
          <a:xfrm>
            <a:off x="5980113" y="3131179"/>
            <a:ext cx="0" cy="36353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1" name="Group 155"/>
          <p:cNvGrpSpPr>
            <a:grpSpLocks/>
          </p:cNvGrpSpPr>
          <p:nvPr/>
        </p:nvGrpSpPr>
        <p:grpSpPr bwMode="auto">
          <a:xfrm>
            <a:off x="5391150" y="2651757"/>
            <a:ext cx="1279525" cy="458788"/>
            <a:chOff x="3396" y="1533"/>
            <a:chExt cx="806" cy="289"/>
          </a:xfrm>
        </p:grpSpPr>
        <p:sp>
          <p:nvSpPr>
            <p:cNvPr id="158" name="Oval 40"/>
            <p:cNvSpPr>
              <a:spLocks noChangeAspect="1" noChangeArrowheads="1"/>
            </p:cNvSpPr>
            <p:nvPr/>
          </p:nvSpPr>
          <p:spPr bwMode="auto">
            <a:xfrm>
              <a:off x="4001" y="1736"/>
              <a:ext cx="84" cy="86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dist="27940" dir="5400000" algn="ctr" rotWithShape="0">
                <a:srgbClr val="808080">
                  <a:alpha val="31998"/>
                </a:srgbClr>
              </a:outerShdw>
            </a:effectLst>
          </p:spPr>
          <p:txBody>
            <a:bodyPr/>
            <a:lstStyle/>
            <a:p>
              <a:pPr algn="r" eaLnBrk="0" hangingPunct="0"/>
              <a:endParaRPr lang="en-US" sz="2400" dirty="0">
                <a:ea typeface="ＭＳ Ｐゴシック" pitchFamily="64" charset="-128"/>
              </a:endParaRPr>
            </a:p>
          </p:txBody>
        </p:sp>
        <p:sp>
          <p:nvSpPr>
            <p:cNvPr id="34919" name="Rectangle 157"/>
            <p:cNvSpPr>
              <a:spLocks noChangeArrowheads="1"/>
            </p:cNvSpPr>
            <p:nvPr/>
          </p:nvSpPr>
          <p:spPr bwMode="auto">
            <a:xfrm>
              <a:off x="3396" y="1533"/>
              <a:ext cx="80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fontAlgn="t" hangingPunct="0">
                <a:lnSpc>
                  <a:spcPct val="90000"/>
                </a:lnSpc>
                <a:buClr>
                  <a:srgbClr val="DEB408"/>
                </a:buClr>
              </a:pPr>
              <a:endParaRPr lang="en-US" sz="1000" dirty="0">
                <a:solidFill>
                  <a:schemeClr val="tx2"/>
                </a:solidFill>
              </a:endParaRPr>
            </a:p>
          </p:txBody>
        </p:sp>
      </p:grpSp>
      <p:sp>
        <p:nvSpPr>
          <p:cNvPr id="34885" name="Line 158"/>
          <p:cNvSpPr>
            <a:spLocks noChangeShapeType="1"/>
          </p:cNvSpPr>
          <p:nvPr/>
        </p:nvSpPr>
        <p:spPr bwMode="auto">
          <a:xfrm>
            <a:off x="5391150" y="2651754"/>
            <a:ext cx="12795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86" name="Line 159"/>
          <p:cNvSpPr>
            <a:spLocks noChangeShapeType="1"/>
          </p:cNvSpPr>
          <p:nvPr/>
        </p:nvSpPr>
        <p:spPr bwMode="auto">
          <a:xfrm>
            <a:off x="5391150" y="3015292"/>
            <a:ext cx="12795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87" name="Line 160"/>
          <p:cNvSpPr>
            <a:spLocks noChangeShapeType="1"/>
          </p:cNvSpPr>
          <p:nvPr/>
        </p:nvSpPr>
        <p:spPr bwMode="auto">
          <a:xfrm>
            <a:off x="5391150" y="2651754"/>
            <a:ext cx="0" cy="36353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88" name="Line 161"/>
          <p:cNvSpPr>
            <a:spLocks noChangeShapeType="1"/>
          </p:cNvSpPr>
          <p:nvPr/>
        </p:nvSpPr>
        <p:spPr bwMode="auto">
          <a:xfrm>
            <a:off x="6670675" y="2651754"/>
            <a:ext cx="0" cy="36353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2" name="Group 162"/>
          <p:cNvGrpSpPr>
            <a:grpSpLocks/>
          </p:cNvGrpSpPr>
          <p:nvPr/>
        </p:nvGrpSpPr>
        <p:grpSpPr bwMode="auto">
          <a:xfrm>
            <a:off x="6453188" y="2812092"/>
            <a:ext cx="1630362" cy="363537"/>
            <a:chOff x="4065" y="1634"/>
            <a:chExt cx="1027" cy="229"/>
          </a:xfrm>
        </p:grpSpPr>
        <p:sp>
          <p:nvSpPr>
            <p:cNvPr id="165" name="Oval 40"/>
            <p:cNvSpPr>
              <a:spLocks noChangeAspect="1" noChangeArrowheads="1"/>
            </p:cNvSpPr>
            <p:nvPr/>
          </p:nvSpPr>
          <p:spPr bwMode="auto">
            <a:xfrm>
              <a:off x="4065" y="1768"/>
              <a:ext cx="83" cy="86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dist="27940" dir="5400000" algn="ctr" rotWithShape="0">
                <a:srgbClr val="808080">
                  <a:alpha val="31998"/>
                </a:srgbClr>
              </a:outerShdw>
            </a:effectLst>
          </p:spPr>
          <p:txBody>
            <a:bodyPr/>
            <a:lstStyle/>
            <a:p>
              <a:pPr algn="r" eaLnBrk="0" hangingPunct="0"/>
              <a:endParaRPr lang="en-US" sz="2400" dirty="0">
                <a:ea typeface="ＭＳ Ｐゴシック" pitchFamily="64" charset="-128"/>
              </a:endParaRPr>
            </a:p>
          </p:txBody>
        </p:sp>
        <p:sp>
          <p:nvSpPr>
            <p:cNvPr id="34917" name="Rectangle 164"/>
            <p:cNvSpPr>
              <a:spLocks noChangeArrowheads="1"/>
            </p:cNvSpPr>
            <p:nvPr/>
          </p:nvSpPr>
          <p:spPr bwMode="auto">
            <a:xfrm>
              <a:off x="4152" y="1634"/>
              <a:ext cx="940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b="1" dirty="0"/>
                <a:t>Brigham &amp; </a:t>
              </a:r>
              <a:r>
                <a:rPr lang="en-US" sz="1000" b="1" dirty="0" smtClean="0"/>
                <a:t>Women’s</a:t>
              </a:r>
            </a:p>
            <a:p>
              <a:pPr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b="1" dirty="0" smtClean="0"/>
                <a:t>Mass General</a:t>
              </a:r>
            </a:p>
            <a:p>
              <a:pPr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dirty="0"/>
                <a:t>Boston, MA</a:t>
              </a:r>
            </a:p>
          </p:txBody>
        </p:sp>
      </p:grpSp>
      <p:sp>
        <p:nvSpPr>
          <p:cNvPr id="34890" name="Line 165"/>
          <p:cNvSpPr>
            <a:spLocks noChangeShapeType="1"/>
          </p:cNvSpPr>
          <p:nvPr/>
        </p:nvSpPr>
        <p:spPr bwMode="auto">
          <a:xfrm>
            <a:off x="6591300" y="2812092"/>
            <a:ext cx="149225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91" name="Line 166"/>
          <p:cNvSpPr>
            <a:spLocks noChangeShapeType="1"/>
          </p:cNvSpPr>
          <p:nvPr/>
        </p:nvSpPr>
        <p:spPr bwMode="auto">
          <a:xfrm>
            <a:off x="6591300" y="3175629"/>
            <a:ext cx="149225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92" name="Line 167"/>
          <p:cNvSpPr>
            <a:spLocks noChangeShapeType="1"/>
          </p:cNvSpPr>
          <p:nvPr/>
        </p:nvSpPr>
        <p:spPr bwMode="auto">
          <a:xfrm>
            <a:off x="6591300" y="2812092"/>
            <a:ext cx="0" cy="3635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93" name="Line 168"/>
          <p:cNvSpPr>
            <a:spLocks noChangeShapeType="1"/>
          </p:cNvSpPr>
          <p:nvPr/>
        </p:nvSpPr>
        <p:spPr bwMode="auto">
          <a:xfrm>
            <a:off x="8083550" y="2812092"/>
            <a:ext cx="0" cy="3635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4" name="Group 169"/>
          <p:cNvGrpSpPr>
            <a:grpSpLocks/>
          </p:cNvGrpSpPr>
          <p:nvPr/>
        </p:nvGrpSpPr>
        <p:grpSpPr bwMode="auto">
          <a:xfrm>
            <a:off x="3044826" y="3148642"/>
            <a:ext cx="1528763" cy="500062"/>
            <a:chOff x="1918" y="1894"/>
            <a:chExt cx="963" cy="315"/>
          </a:xfrm>
        </p:grpSpPr>
        <p:sp>
          <p:nvSpPr>
            <p:cNvPr id="34914" name="Rectangle 170"/>
            <p:cNvSpPr>
              <a:spLocks noChangeArrowheads="1"/>
            </p:cNvSpPr>
            <p:nvPr/>
          </p:nvSpPr>
          <p:spPr bwMode="auto">
            <a:xfrm>
              <a:off x="1918" y="1894"/>
              <a:ext cx="930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fontAlgn="t" hangingPunct="0">
                <a:lnSpc>
                  <a:spcPct val="90000"/>
                </a:lnSpc>
                <a:buClr>
                  <a:srgbClr val="DEB408"/>
                </a:buClr>
              </a:pPr>
              <a:endParaRPr lang="en-US" sz="1000" dirty="0">
                <a:solidFill>
                  <a:schemeClr val="tx2"/>
                </a:solidFill>
              </a:endParaRPr>
            </a:p>
            <a:p>
              <a:pPr algn="r"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b="1" dirty="0" smtClean="0">
                  <a:solidFill>
                    <a:schemeClr val="tx2"/>
                  </a:solidFill>
                </a:rPr>
                <a:t>Northwestern </a:t>
              </a:r>
              <a:r>
                <a:rPr lang="en-US" sz="1000" b="1" dirty="0">
                  <a:solidFill>
                    <a:schemeClr val="tx2"/>
                  </a:solidFill>
                </a:rPr>
                <a:t>Univ.</a:t>
              </a:r>
            </a:p>
            <a:p>
              <a:pPr algn="r"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dirty="0" smtClean="0">
                  <a:solidFill>
                    <a:schemeClr val="tx2"/>
                  </a:solidFill>
                </a:rPr>
                <a:t>Chicago, </a:t>
              </a:r>
              <a:r>
                <a:rPr lang="en-US" sz="1000" dirty="0">
                  <a:solidFill>
                    <a:schemeClr val="tx2"/>
                  </a:solidFill>
                </a:rPr>
                <a:t>IL</a:t>
              </a:r>
            </a:p>
          </p:txBody>
        </p:sp>
        <p:sp>
          <p:nvSpPr>
            <p:cNvPr id="173" name="Oval 40"/>
            <p:cNvSpPr>
              <a:spLocks noChangeAspect="1" noChangeArrowheads="1"/>
            </p:cNvSpPr>
            <p:nvPr/>
          </p:nvSpPr>
          <p:spPr bwMode="auto">
            <a:xfrm rot="21409211">
              <a:off x="2795" y="2023"/>
              <a:ext cx="86" cy="86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dist="27940" dir="5400000" algn="ctr" rotWithShape="0">
                <a:srgbClr val="808080">
                  <a:alpha val="31998"/>
                </a:srgbClr>
              </a:outerShdw>
            </a:effectLst>
          </p:spPr>
          <p:txBody>
            <a:bodyPr/>
            <a:lstStyle/>
            <a:p>
              <a:pPr algn="r" eaLnBrk="0" hangingPunct="0"/>
              <a:endParaRPr lang="en-US" sz="2400" dirty="0">
                <a:ea typeface="ＭＳ Ｐゴシック" pitchFamily="64" charset="-128"/>
              </a:endParaRPr>
            </a:p>
          </p:txBody>
        </p:sp>
      </p:grpSp>
      <p:sp>
        <p:nvSpPr>
          <p:cNvPr id="179" name="Oval 40"/>
          <p:cNvSpPr>
            <a:spLocks noChangeAspect="1" noChangeArrowheads="1"/>
          </p:cNvSpPr>
          <p:nvPr/>
        </p:nvSpPr>
        <p:spPr bwMode="auto">
          <a:xfrm>
            <a:off x="4446588" y="3270811"/>
            <a:ext cx="132806" cy="137160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/>
          <a:lstStyle/>
          <a:p>
            <a:pPr algn="r" eaLnBrk="0" hangingPunct="0"/>
            <a:endParaRPr lang="en-US" sz="2400" dirty="0">
              <a:ea typeface="ＭＳ Ｐゴシック" pitchFamily="64" charset="-128"/>
            </a:endParaRPr>
          </a:p>
        </p:txBody>
      </p:sp>
      <p:sp>
        <p:nvSpPr>
          <p:cNvPr id="34910" name="Rectangle 178"/>
          <p:cNvSpPr>
            <a:spLocks noChangeArrowheads="1"/>
          </p:cNvSpPr>
          <p:nvPr/>
        </p:nvSpPr>
        <p:spPr bwMode="auto">
          <a:xfrm>
            <a:off x="3052763" y="3145467"/>
            <a:ext cx="147637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t" hangingPunct="0">
              <a:lnSpc>
                <a:spcPct val="90000"/>
              </a:lnSpc>
              <a:buClr>
                <a:srgbClr val="DEB408"/>
              </a:buClr>
            </a:pPr>
            <a:r>
              <a:rPr lang="en-US" sz="1000" b="1" dirty="0">
                <a:solidFill>
                  <a:schemeClr val="tx2"/>
                </a:solidFill>
              </a:rPr>
              <a:t>Evanston Hospital</a:t>
            </a:r>
          </a:p>
        </p:txBody>
      </p:sp>
      <p:sp>
        <p:nvSpPr>
          <p:cNvPr id="34897" name="Line 179"/>
          <p:cNvSpPr>
            <a:spLocks noChangeShapeType="1"/>
          </p:cNvSpPr>
          <p:nvPr/>
        </p:nvSpPr>
        <p:spPr bwMode="auto">
          <a:xfrm>
            <a:off x="3052763" y="3221667"/>
            <a:ext cx="14763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98" name="Line 180"/>
          <p:cNvSpPr>
            <a:spLocks noChangeShapeType="1"/>
          </p:cNvSpPr>
          <p:nvPr/>
        </p:nvSpPr>
        <p:spPr bwMode="auto">
          <a:xfrm>
            <a:off x="3052763" y="3448679"/>
            <a:ext cx="14763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99" name="Line 181"/>
          <p:cNvSpPr>
            <a:spLocks noChangeShapeType="1"/>
          </p:cNvSpPr>
          <p:nvPr/>
        </p:nvSpPr>
        <p:spPr bwMode="auto">
          <a:xfrm>
            <a:off x="3052763" y="3221667"/>
            <a:ext cx="0" cy="227012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900" name="Line 182"/>
          <p:cNvSpPr>
            <a:spLocks noChangeShapeType="1"/>
          </p:cNvSpPr>
          <p:nvPr/>
        </p:nvSpPr>
        <p:spPr bwMode="auto">
          <a:xfrm>
            <a:off x="4529138" y="3221667"/>
            <a:ext cx="0" cy="227012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6" name="Group 188"/>
          <p:cNvGrpSpPr>
            <a:grpSpLocks/>
          </p:cNvGrpSpPr>
          <p:nvPr/>
        </p:nvGrpSpPr>
        <p:grpSpPr bwMode="auto">
          <a:xfrm>
            <a:off x="7126288" y="4952042"/>
            <a:ext cx="1419225" cy="476250"/>
            <a:chOff x="4544" y="2996"/>
            <a:chExt cx="894" cy="300"/>
          </a:xfrm>
        </p:grpSpPr>
        <p:sp>
          <p:nvSpPr>
            <p:cNvPr id="34903" name="Rectangle 189"/>
            <p:cNvSpPr>
              <a:spLocks noChangeArrowheads="1"/>
            </p:cNvSpPr>
            <p:nvPr/>
          </p:nvSpPr>
          <p:spPr bwMode="auto">
            <a:xfrm>
              <a:off x="4544" y="2996"/>
              <a:ext cx="89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b="1" dirty="0">
                  <a:solidFill>
                    <a:schemeClr val="tx2"/>
                  </a:solidFill>
                </a:rPr>
                <a:t>Leipzig Heart Center </a:t>
              </a:r>
            </a:p>
            <a:p>
              <a:pPr algn="r" eaLnBrk="0" fontAlgn="t" hangingPunct="0">
                <a:lnSpc>
                  <a:spcPct val="90000"/>
                </a:lnSpc>
                <a:buClr>
                  <a:srgbClr val="DEB408"/>
                </a:buClr>
              </a:pPr>
              <a:r>
                <a:rPr lang="en-US" sz="1000" dirty="0">
                  <a:solidFill>
                    <a:schemeClr val="tx2"/>
                  </a:solidFill>
                </a:rPr>
                <a:t>Leipzig, Germany</a:t>
              </a:r>
            </a:p>
          </p:txBody>
        </p:sp>
        <p:sp>
          <p:nvSpPr>
            <p:cNvPr id="34904" name="Line 190"/>
            <p:cNvSpPr>
              <a:spLocks noChangeShapeType="1"/>
            </p:cNvSpPr>
            <p:nvPr/>
          </p:nvSpPr>
          <p:spPr bwMode="auto">
            <a:xfrm>
              <a:off x="4544" y="2996"/>
              <a:ext cx="894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05" name="Line 191"/>
            <p:cNvSpPr>
              <a:spLocks noChangeShapeType="1"/>
            </p:cNvSpPr>
            <p:nvPr/>
          </p:nvSpPr>
          <p:spPr bwMode="auto">
            <a:xfrm>
              <a:off x="4544" y="3225"/>
              <a:ext cx="894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06" name="Line 192"/>
            <p:cNvSpPr>
              <a:spLocks noChangeShapeType="1"/>
            </p:cNvSpPr>
            <p:nvPr/>
          </p:nvSpPr>
          <p:spPr bwMode="auto">
            <a:xfrm>
              <a:off x="4544" y="2996"/>
              <a:ext cx="0" cy="22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07" name="Line 193"/>
            <p:cNvSpPr>
              <a:spLocks noChangeShapeType="1"/>
            </p:cNvSpPr>
            <p:nvPr/>
          </p:nvSpPr>
          <p:spPr bwMode="auto">
            <a:xfrm>
              <a:off x="5438" y="2996"/>
              <a:ext cx="0" cy="22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1" name="Oval 190"/>
            <p:cNvSpPr>
              <a:spLocks noChangeAspect="1" noChangeArrowheads="1"/>
            </p:cNvSpPr>
            <p:nvPr/>
          </p:nvSpPr>
          <p:spPr bwMode="auto">
            <a:xfrm>
              <a:off x="5290" y="3210"/>
              <a:ext cx="84" cy="86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dist="27940" dir="5400000" algn="ctr" rotWithShape="0">
                <a:srgbClr val="808080">
                  <a:alpha val="31998"/>
                </a:srgbClr>
              </a:outerShdw>
            </a:effectLst>
          </p:spPr>
          <p:txBody>
            <a:bodyPr/>
            <a:lstStyle/>
            <a:p>
              <a:pPr algn="r" eaLnBrk="0" hangingPunct="0"/>
              <a:endParaRPr lang="en-US" sz="2400" dirty="0">
                <a:ea typeface="ＭＳ Ｐゴシック" pitchFamily="64" charset="-128"/>
              </a:endParaRPr>
            </a:p>
          </p:txBody>
        </p:sp>
      </p:grpSp>
      <p:sp>
        <p:nvSpPr>
          <p:cNvPr id="192" name="Rectangle 80"/>
          <p:cNvSpPr>
            <a:spLocks noChangeArrowheads="1"/>
          </p:cNvSpPr>
          <p:nvPr/>
        </p:nvSpPr>
        <p:spPr bwMode="auto">
          <a:xfrm>
            <a:off x="64415" y="5562583"/>
            <a:ext cx="30944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dirty="0"/>
              <a:t>n = </a:t>
            </a:r>
            <a:r>
              <a:rPr lang="it-IT" sz="1600" dirty="0" smtClean="0"/>
              <a:t>699 patients</a:t>
            </a:r>
            <a:endParaRPr lang="it-IT" sz="1600" dirty="0"/>
          </a:p>
          <a:p>
            <a:r>
              <a:rPr lang="it-IT" sz="1600" dirty="0" smtClean="0">
                <a:solidFill>
                  <a:srgbClr val="CDC68F"/>
                </a:solidFill>
              </a:rPr>
              <a:t>25 investigator </a:t>
            </a:r>
            <a:r>
              <a:rPr lang="it-IT" sz="1600" dirty="0">
                <a:solidFill>
                  <a:srgbClr val="CDC68F"/>
                </a:solidFill>
              </a:rPr>
              <a:t>s</a:t>
            </a:r>
            <a:r>
              <a:rPr lang="it-IT" sz="1600" dirty="0" smtClean="0">
                <a:solidFill>
                  <a:srgbClr val="CDC68F"/>
                </a:solidFill>
              </a:rPr>
              <a:t>ites</a:t>
            </a:r>
            <a:endParaRPr lang="it-IT" sz="1600" dirty="0">
              <a:solidFill>
                <a:srgbClr val="CDC68F"/>
              </a:solidFill>
            </a:endParaRPr>
          </a:p>
          <a:p>
            <a:r>
              <a:rPr lang="it-IT" sz="1600" dirty="0">
                <a:solidFill>
                  <a:srgbClr val="CDC68F"/>
                </a:solidFill>
              </a:rPr>
              <a:t>22 USA, </a:t>
            </a:r>
            <a:r>
              <a:rPr lang="it-IT" sz="1600" dirty="0" smtClean="0">
                <a:solidFill>
                  <a:srgbClr val="CDC68F"/>
                </a:solidFill>
              </a:rPr>
              <a:t>2 </a:t>
            </a:r>
            <a:r>
              <a:rPr lang="it-IT" sz="1600" dirty="0">
                <a:solidFill>
                  <a:srgbClr val="CDC68F"/>
                </a:solidFill>
              </a:rPr>
              <a:t>Canada, 1 Germany</a:t>
            </a:r>
            <a:endParaRPr lang="en-US" sz="1600" dirty="0">
              <a:solidFill>
                <a:srgbClr val="CDC68F"/>
              </a:solidFill>
            </a:endParaRPr>
          </a:p>
        </p:txBody>
      </p:sp>
      <p:grpSp>
        <p:nvGrpSpPr>
          <p:cNvPr id="28" name="Group 188"/>
          <p:cNvGrpSpPr>
            <a:grpSpLocks/>
          </p:cNvGrpSpPr>
          <p:nvPr/>
        </p:nvGrpSpPr>
        <p:grpSpPr bwMode="auto">
          <a:xfrm>
            <a:off x="5025549" y="3056259"/>
            <a:ext cx="1427163" cy="434975"/>
            <a:chOff x="4544" y="2996"/>
            <a:chExt cx="899" cy="274"/>
          </a:xfrm>
        </p:grpSpPr>
        <p:sp>
          <p:nvSpPr>
            <p:cNvPr id="188" name="Rectangle 189"/>
            <p:cNvSpPr>
              <a:spLocks noChangeArrowheads="1"/>
            </p:cNvSpPr>
            <p:nvPr/>
          </p:nvSpPr>
          <p:spPr bwMode="auto">
            <a:xfrm>
              <a:off x="4544" y="2996"/>
              <a:ext cx="89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fontAlgn="t" hangingPunct="0">
                <a:lnSpc>
                  <a:spcPct val="90000"/>
                </a:lnSpc>
                <a:buClr>
                  <a:srgbClr val="DEB408"/>
                </a:buClr>
              </a:pPr>
              <a:endParaRPr lang="en-US" sz="1000" dirty="0">
                <a:solidFill>
                  <a:schemeClr val="tx2"/>
                </a:solidFill>
              </a:endParaRPr>
            </a:p>
          </p:txBody>
        </p:sp>
        <p:sp>
          <p:nvSpPr>
            <p:cNvPr id="190" name="Line 190"/>
            <p:cNvSpPr>
              <a:spLocks noChangeShapeType="1"/>
            </p:cNvSpPr>
            <p:nvPr/>
          </p:nvSpPr>
          <p:spPr bwMode="auto">
            <a:xfrm>
              <a:off x="4544" y="2996"/>
              <a:ext cx="894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3" name="Line 191"/>
            <p:cNvSpPr>
              <a:spLocks noChangeShapeType="1"/>
            </p:cNvSpPr>
            <p:nvPr/>
          </p:nvSpPr>
          <p:spPr bwMode="auto">
            <a:xfrm>
              <a:off x="4544" y="3225"/>
              <a:ext cx="894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" name="Line 192"/>
            <p:cNvSpPr>
              <a:spLocks noChangeShapeType="1"/>
            </p:cNvSpPr>
            <p:nvPr/>
          </p:nvSpPr>
          <p:spPr bwMode="auto">
            <a:xfrm>
              <a:off x="4544" y="2996"/>
              <a:ext cx="0" cy="22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5" name="Line 193"/>
            <p:cNvSpPr>
              <a:spLocks noChangeShapeType="1"/>
            </p:cNvSpPr>
            <p:nvPr/>
          </p:nvSpPr>
          <p:spPr bwMode="auto">
            <a:xfrm>
              <a:off x="5438" y="2996"/>
              <a:ext cx="0" cy="22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6" name="Oval 195"/>
            <p:cNvSpPr>
              <a:spLocks noChangeAspect="1" noChangeArrowheads="1"/>
            </p:cNvSpPr>
            <p:nvPr/>
          </p:nvSpPr>
          <p:spPr bwMode="auto">
            <a:xfrm>
              <a:off x="5359" y="3184"/>
              <a:ext cx="84" cy="86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dist="27940" dir="5400000" algn="ctr" rotWithShape="0">
                <a:srgbClr val="808080">
                  <a:alpha val="31998"/>
                </a:srgbClr>
              </a:outerShdw>
            </a:effectLst>
          </p:spPr>
          <p:txBody>
            <a:bodyPr/>
            <a:lstStyle/>
            <a:p>
              <a:pPr algn="r" eaLnBrk="0" hangingPunct="0"/>
              <a:endParaRPr lang="en-US" sz="2400" dirty="0">
                <a:ea typeface="ＭＳ Ｐゴシック" pitchFamily="64" charset="-128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203558"/>
            <a:ext cx="6506633" cy="952500"/>
          </a:xfrm>
        </p:spPr>
        <p:txBody>
          <a:bodyPr anchor="ctr"/>
          <a:lstStyle/>
          <a:p>
            <a:r>
              <a:rPr lang="en-US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End-Points</a:t>
            </a:r>
            <a:endParaRPr lang="en-US" sz="32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99" y="1292642"/>
            <a:ext cx="8229600" cy="5065628"/>
          </a:xfrm>
        </p:spPr>
        <p:txBody>
          <a:bodyPr/>
          <a:lstStyle/>
          <a:p>
            <a:pPr marL="225425" indent="-225425">
              <a:lnSpc>
                <a:spcPct val="9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All-cause mortality (primary endpoint)</a:t>
            </a:r>
          </a:p>
          <a:p>
            <a:pPr marL="225425" indent="-225425">
              <a:lnSpc>
                <a:spcPct val="9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Cardiovascular mortality</a:t>
            </a:r>
          </a:p>
          <a:p>
            <a:pPr marL="225425" indent="-225425">
              <a:lnSpc>
                <a:spcPct val="9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Rehospitalization</a:t>
            </a:r>
          </a:p>
          <a:p>
            <a:pPr marL="225425" indent="-225425">
              <a:lnSpc>
                <a:spcPct val="9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Strokes</a:t>
            </a:r>
          </a:p>
          <a:p>
            <a:pPr marL="225425" indent="-225425">
              <a:lnSpc>
                <a:spcPct val="9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Vascular and bleeding events</a:t>
            </a:r>
          </a:p>
          <a:p>
            <a:pPr marL="225425" indent="-225425">
              <a:lnSpc>
                <a:spcPct val="9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NYHA functional class</a:t>
            </a:r>
          </a:p>
          <a:p>
            <a:pPr marL="225425" indent="-225425">
              <a:lnSpc>
                <a:spcPct val="9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Echocardiographic measures of valve performance (including valve gradients/areas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post-procedural aortic regurgitation)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203558"/>
            <a:ext cx="6506633" cy="952500"/>
          </a:xfrm>
        </p:spPr>
        <p:txBody>
          <a:bodyPr anchor="ctr"/>
          <a:lstStyle/>
          <a:p>
            <a:r>
              <a:rPr lang="en-US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Methodology</a:t>
            </a:r>
            <a:endParaRPr lang="en-US" sz="32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99" y="1292642"/>
            <a:ext cx="8229600" cy="5340170"/>
          </a:xfrm>
        </p:spPr>
        <p:txBody>
          <a:bodyPr/>
          <a:lstStyle/>
          <a:p>
            <a:pPr marL="228600" indent="-22860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patients followed for at least three years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analysis performed by intention-to-treat (ITT), although as-treated (AT) analyses performed when appropriate (e.g. echo data = AT)</a:t>
            </a:r>
          </a:p>
          <a:p>
            <a:pPr marL="228600" indent="-22860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rates as Kaplan-Meier estimates, with groups compared by log-rank over the length of follow-up</a:t>
            </a:r>
          </a:p>
          <a:p>
            <a:pPr marL="228600" indent="-22860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analyses pre-specified</a:t>
            </a:r>
          </a:p>
          <a:p>
            <a:pPr marL="228600" indent="-22860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baseline variables on 3-yr mortality studied with Cox proportional hazards regression (multivariable analysis with covariates p-value &lt; 0.20)</a:t>
            </a:r>
          </a:p>
          <a:p>
            <a:pPr marL="228600" indent="-22860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procedural complications on 3-yr mortality  studied with time-dependent covariate analysis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255286"/>
            <a:ext cx="6524625" cy="857250"/>
          </a:xfrm>
        </p:spPr>
        <p:txBody>
          <a:bodyPr anchor="ctr"/>
          <a:lstStyle/>
          <a:p>
            <a:r>
              <a:rPr lang="en-US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Flow</a:t>
            </a:r>
            <a:endParaRPr lang="en-US" sz="32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275476" y="3920818"/>
            <a:ext cx="342993" cy="469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3275488" y="3920818"/>
            <a:ext cx="342993" cy="469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4"/>
          <p:cNvSpPr>
            <a:spLocks noChangeArrowheads="1"/>
          </p:cNvSpPr>
          <p:nvPr/>
        </p:nvSpPr>
        <p:spPr bwMode="auto">
          <a:xfrm>
            <a:off x="596118" y="4108749"/>
            <a:ext cx="1704170" cy="1097280"/>
          </a:xfrm>
          <a:prstGeom prst="round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sz="1200" b="1" dirty="0" smtClean="0">
                <a:solidFill>
                  <a:schemeClr val="tx2"/>
                </a:solidFill>
                <a:ea typeface="ＭＳ Ｐゴシック" pitchFamily="64" charset="-128"/>
              </a:rPr>
              <a:t>3 Years</a:t>
            </a:r>
            <a:endParaRPr lang="de-DE" sz="800" b="1" dirty="0" smtClean="0">
              <a:solidFill>
                <a:schemeClr val="tx2"/>
              </a:solidFill>
              <a:ea typeface="ＭＳ Ｐゴシック" pitchFamily="64" charset="-128"/>
            </a:endParaRPr>
          </a:p>
          <a:p>
            <a:pPr marL="114300" algn="ctr"/>
            <a:r>
              <a:rPr lang="de-DE" sz="1100" dirty="0" smtClean="0">
                <a:solidFill>
                  <a:schemeClr val="tx2"/>
                </a:solidFill>
                <a:ea typeface="ＭＳ Ｐゴシック" pitchFamily="64" charset="-128"/>
              </a:rPr>
              <a:t>Alive = 132</a:t>
            </a:r>
          </a:p>
          <a:p>
            <a:pPr marL="114300" algn="ctr"/>
            <a:r>
              <a:rPr lang="de-DE" sz="1100" dirty="0" smtClean="0">
                <a:solidFill>
                  <a:schemeClr val="tx2"/>
                </a:solidFill>
                <a:ea typeface="ＭＳ Ｐゴシック" pitchFamily="64" charset="-128"/>
              </a:rPr>
              <a:t>Dead = 96</a:t>
            </a:r>
          </a:p>
          <a:p>
            <a:pPr marL="114300" algn="ctr"/>
            <a:r>
              <a:rPr lang="de-DE" sz="1100" dirty="0" smtClean="0">
                <a:solidFill>
                  <a:schemeClr val="tx2"/>
                </a:solidFill>
                <a:ea typeface="ＭＳ Ｐゴシック" pitchFamily="64" charset="-128"/>
              </a:rPr>
              <a:t>LTFU = 3</a:t>
            </a:r>
          </a:p>
          <a:p>
            <a:pPr marL="114300" algn="ctr"/>
            <a:r>
              <a:rPr lang="de-DE" sz="1100" dirty="0" smtClean="0">
                <a:solidFill>
                  <a:schemeClr val="tx2"/>
                </a:solidFill>
                <a:ea typeface="ＭＳ Ｐゴシック" pitchFamily="64" charset="-128"/>
              </a:rPr>
              <a:t>Withdrawal = 3</a:t>
            </a:r>
          </a:p>
          <a:p>
            <a:pPr marL="114300" algn="ctr"/>
            <a:r>
              <a:rPr lang="de-DE" sz="1100" dirty="0" smtClean="0">
                <a:solidFill>
                  <a:schemeClr val="tx2"/>
                </a:solidFill>
                <a:ea typeface="ＭＳ Ｐゴシック" pitchFamily="64" charset="-128"/>
              </a:rPr>
              <a:t>Ongoing F/U = 10</a:t>
            </a:r>
          </a:p>
        </p:txBody>
      </p:sp>
      <p:sp>
        <p:nvSpPr>
          <p:cNvPr id="37" name="Rounded Rectangle 34"/>
          <p:cNvSpPr>
            <a:spLocks noChangeArrowheads="1"/>
          </p:cNvSpPr>
          <p:nvPr/>
        </p:nvSpPr>
        <p:spPr bwMode="auto">
          <a:xfrm>
            <a:off x="2596368" y="4108750"/>
            <a:ext cx="1704170" cy="1092694"/>
          </a:xfrm>
          <a:prstGeom prst="round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sz="1200" b="1" dirty="0" smtClean="0">
                <a:solidFill>
                  <a:schemeClr val="tx2"/>
                </a:solidFill>
                <a:ea typeface="ＭＳ Ｐゴシック" pitchFamily="64" charset="-128"/>
              </a:rPr>
              <a:t>3 Years</a:t>
            </a:r>
            <a:endParaRPr lang="de-DE" sz="800" b="1" dirty="0" smtClean="0">
              <a:solidFill>
                <a:schemeClr val="tx2"/>
              </a:solidFill>
              <a:ea typeface="ＭＳ Ｐゴシック" pitchFamily="64" charset="-128"/>
            </a:endParaRPr>
          </a:p>
          <a:p>
            <a:pPr marL="114300" algn="ctr"/>
            <a:r>
              <a:rPr lang="de-DE" sz="1100" dirty="0" smtClean="0">
                <a:solidFill>
                  <a:schemeClr val="tx2"/>
                </a:solidFill>
                <a:ea typeface="ＭＳ Ｐゴシック" pitchFamily="64" charset="-128"/>
              </a:rPr>
              <a:t>Alive = 119</a:t>
            </a:r>
          </a:p>
          <a:p>
            <a:pPr marL="114300" algn="ctr"/>
            <a:r>
              <a:rPr lang="de-DE" sz="1100" dirty="0" smtClean="0">
                <a:solidFill>
                  <a:schemeClr val="tx2"/>
                </a:solidFill>
                <a:ea typeface="ＭＳ Ｐゴシック" pitchFamily="64" charset="-128"/>
              </a:rPr>
              <a:t>Dead = 101</a:t>
            </a:r>
          </a:p>
          <a:p>
            <a:pPr marL="114300" algn="ctr"/>
            <a:r>
              <a:rPr lang="de-DE" sz="1100" dirty="0" smtClean="0">
                <a:solidFill>
                  <a:schemeClr val="tx2"/>
                </a:solidFill>
                <a:ea typeface="ＭＳ Ｐゴシック" pitchFamily="64" charset="-128"/>
              </a:rPr>
              <a:t>LTFU = 3</a:t>
            </a:r>
          </a:p>
          <a:p>
            <a:pPr marL="114300" algn="ctr"/>
            <a:r>
              <a:rPr lang="de-DE" sz="1100" dirty="0" smtClean="0">
                <a:solidFill>
                  <a:schemeClr val="tx2"/>
                </a:solidFill>
                <a:ea typeface="ＭＳ Ｐゴシック" pitchFamily="64" charset="-128"/>
              </a:rPr>
              <a:t>Withdrawal = 17</a:t>
            </a:r>
          </a:p>
          <a:p>
            <a:pPr marL="114300" algn="ctr"/>
            <a:r>
              <a:rPr lang="de-DE" sz="1100" dirty="0" smtClean="0">
                <a:solidFill>
                  <a:schemeClr val="tx2"/>
                </a:solidFill>
                <a:ea typeface="ＭＳ Ｐゴシック" pitchFamily="64" charset="-128"/>
              </a:rPr>
              <a:t>Ongoing F/U = 8</a:t>
            </a:r>
          </a:p>
        </p:txBody>
      </p:sp>
      <p:sp>
        <p:nvSpPr>
          <p:cNvPr id="43" name="Text Box 18"/>
          <p:cNvSpPr>
            <a:spLocks noChangeArrowheads="1"/>
          </p:cNvSpPr>
          <p:nvPr/>
        </p:nvSpPr>
        <p:spPr bwMode="auto">
          <a:xfrm>
            <a:off x="2596368" y="3359761"/>
            <a:ext cx="1711325" cy="340519"/>
          </a:xfrm>
          <a:prstGeom prst="roundRect">
            <a:avLst/>
          </a:prstGeom>
          <a:gradFill>
            <a:gsLst>
              <a:gs pos="0">
                <a:srgbClr val="AAA04E"/>
              </a:gs>
              <a:gs pos="100000">
                <a:srgbClr val="CEC793"/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ea typeface="ＭＳ Ｐゴシック" pitchFamily="64" charset="-128"/>
              </a:rPr>
              <a:t>AVR (248)</a:t>
            </a:r>
            <a:endParaRPr lang="en-US" sz="1400" b="1" dirty="0">
              <a:solidFill>
                <a:schemeClr val="tx2"/>
              </a:solidFill>
              <a:ea typeface="ＭＳ Ｐゴシック" pitchFamily="64" charset="-128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2188098" y="2720296"/>
            <a:ext cx="537882" cy="1588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Line 62"/>
          <p:cNvSpPr>
            <a:spLocks noChangeShapeType="1"/>
          </p:cNvSpPr>
          <p:nvPr/>
        </p:nvSpPr>
        <p:spPr bwMode="auto">
          <a:xfrm>
            <a:off x="4582328" y="2976537"/>
            <a:ext cx="0" cy="3049588"/>
          </a:xfrm>
          <a:prstGeom prst="line">
            <a:avLst/>
          </a:prstGeom>
          <a:noFill/>
          <a:ln w="25400" cap="rnd">
            <a:solidFill>
              <a:srgbClr val="AAA04E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1435901" y="2993254"/>
            <a:ext cx="2021674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3275488" y="3157417"/>
            <a:ext cx="342993" cy="469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1275476" y="3157417"/>
            <a:ext cx="342993" cy="469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Box 29"/>
          <p:cNvSpPr>
            <a:spLocks noChangeArrowheads="1"/>
          </p:cNvSpPr>
          <p:nvPr/>
        </p:nvSpPr>
        <p:spPr bwMode="auto">
          <a:xfrm>
            <a:off x="2421141" y="1534575"/>
            <a:ext cx="4272229" cy="510778"/>
          </a:xfrm>
          <a:prstGeom prst="roundRect">
            <a:avLst>
              <a:gd name="adj" fmla="val 16667"/>
            </a:avLst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64" charset="-128"/>
              </a:rPr>
              <a:t>Randomized = 699 patients</a:t>
            </a:r>
            <a:endParaRPr lang="en-US" sz="24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64" charset="-128"/>
            </a:endParaRPr>
          </a:p>
        </p:txBody>
      </p:sp>
      <p:sp>
        <p:nvSpPr>
          <p:cNvPr id="53" name="Text Box 53"/>
          <p:cNvSpPr>
            <a:spLocks noChangeArrowheads="1"/>
          </p:cNvSpPr>
          <p:nvPr/>
        </p:nvSpPr>
        <p:spPr bwMode="auto">
          <a:xfrm>
            <a:off x="3219460" y="2136750"/>
            <a:ext cx="2746375" cy="484187"/>
          </a:xfrm>
          <a:prstGeom prst="roundRect">
            <a:avLst>
              <a:gd name="adj" fmla="val 16667"/>
            </a:avLst>
          </a:prstGeom>
          <a:noFill/>
          <a:ln w="2857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ea typeface="ＭＳ Ｐゴシック" pitchFamily="64" charset="-128"/>
              </a:rPr>
              <a:t>TF = 492 (70%)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ea typeface="ＭＳ Ｐゴシック" pitchFamily="64" charset="-128"/>
              </a:rPr>
              <a:t>TA = 207 (30%)</a:t>
            </a:r>
            <a:endParaRPr lang="en-US" sz="1600" dirty="0">
              <a:solidFill>
                <a:schemeClr val="bg1"/>
              </a:solidFill>
              <a:ea typeface="ＭＳ Ｐゴシック" pitchFamily="64" charset="-128"/>
            </a:endParaRPr>
          </a:p>
        </p:txBody>
      </p:sp>
      <p:sp>
        <p:nvSpPr>
          <p:cNvPr id="54" name="Rounded Rectangle 28"/>
          <p:cNvSpPr>
            <a:spLocks noChangeArrowheads="1"/>
          </p:cNvSpPr>
          <p:nvPr/>
        </p:nvSpPr>
        <p:spPr bwMode="auto">
          <a:xfrm>
            <a:off x="1710534" y="2130401"/>
            <a:ext cx="1497012" cy="536575"/>
          </a:xfrm>
          <a:prstGeom prst="roundRect">
            <a:avLst>
              <a:gd name="adj" fmla="val 11110"/>
            </a:avLst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</a:gra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ea typeface="ＭＳ Ｐゴシック" pitchFamily="64" charset="-128"/>
              </a:rPr>
              <a:t>Transfemoral</a:t>
            </a:r>
            <a:br>
              <a:rPr lang="de-DE" sz="1400" b="1" dirty="0" smtClean="0">
                <a:solidFill>
                  <a:schemeClr val="tx1"/>
                </a:solidFill>
                <a:ea typeface="ＭＳ Ｐゴシック" pitchFamily="64" charset="-128"/>
              </a:rPr>
            </a:br>
            <a:r>
              <a:rPr lang="de-DE" sz="1200" b="1" dirty="0" smtClean="0">
                <a:solidFill>
                  <a:schemeClr val="tx1"/>
                </a:solidFill>
                <a:ea typeface="ＭＳ Ｐゴシック" pitchFamily="64" charset="-128"/>
              </a:rPr>
              <a:t>n = 492</a:t>
            </a:r>
            <a:endParaRPr lang="en-US" sz="1200" b="1" dirty="0">
              <a:solidFill>
                <a:schemeClr val="tx1"/>
              </a:solidFill>
              <a:ea typeface="ＭＳ Ｐゴシック" pitchFamily="64" charset="-128"/>
            </a:endParaRPr>
          </a:p>
        </p:txBody>
      </p:sp>
      <p:sp>
        <p:nvSpPr>
          <p:cNvPr id="55" name="Text Box 18"/>
          <p:cNvSpPr>
            <a:spLocks noChangeArrowheads="1"/>
          </p:cNvSpPr>
          <p:nvPr/>
        </p:nvSpPr>
        <p:spPr bwMode="auto">
          <a:xfrm>
            <a:off x="596115" y="3359761"/>
            <a:ext cx="1711325" cy="340519"/>
          </a:xfrm>
          <a:prstGeom prst="roundRect">
            <a:avLst/>
          </a:prstGeom>
          <a:gradFill>
            <a:gsLst>
              <a:gs pos="0">
                <a:srgbClr val="AAA04E"/>
              </a:gs>
              <a:gs pos="100000">
                <a:srgbClr val="CEC793"/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ea typeface="ＭＳ Ｐゴシック" pitchFamily="64" charset="-128"/>
              </a:rPr>
              <a:t>TAVR (244)</a:t>
            </a:r>
            <a:endParaRPr lang="en-US" sz="1400" b="1" dirty="0">
              <a:solidFill>
                <a:schemeClr val="tx2"/>
              </a:solidFill>
              <a:ea typeface="ＭＳ Ｐゴシック" pitchFamily="64" charset="-128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rot="5400000">
            <a:off x="5529976" y="3920818"/>
            <a:ext cx="342993" cy="469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7529988" y="3920818"/>
            <a:ext cx="342993" cy="469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34"/>
          <p:cNvSpPr>
            <a:spLocks noChangeArrowheads="1"/>
          </p:cNvSpPr>
          <p:nvPr/>
        </p:nvSpPr>
        <p:spPr bwMode="auto">
          <a:xfrm>
            <a:off x="4850618" y="4108748"/>
            <a:ext cx="1704170" cy="1097280"/>
          </a:xfrm>
          <a:prstGeom prst="round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sz="1200" b="1" dirty="0" smtClean="0">
                <a:solidFill>
                  <a:schemeClr val="tx2"/>
                </a:solidFill>
                <a:ea typeface="ＭＳ Ｐゴシック" pitchFamily="64" charset="-128"/>
              </a:rPr>
              <a:t>3 Years</a:t>
            </a:r>
            <a:endParaRPr lang="de-DE" sz="800" b="1" dirty="0" smtClean="0">
              <a:solidFill>
                <a:schemeClr val="tx2"/>
              </a:solidFill>
              <a:ea typeface="ＭＳ Ｐゴシック" pitchFamily="64" charset="-128"/>
            </a:endParaRPr>
          </a:p>
          <a:p>
            <a:pPr marL="114300" algn="ctr"/>
            <a:r>
              <a:rPr lang="de-DE" sz="1100" dirty="0" smtClean="0">
                <a:solidFill>
                  <a:schemeClr val="tx2"/>
                </a:solidFill>
                <a:ea typeface="ＭＳ Ｐゴシック" pitchFamily="64" charset="-128"/>
              </a:rPr>
              <a:t>Alive = 45</a:t>
            </a:r>
          </a:p>
          <a:p>
            <a:pPr marL="114300" algn="ctr"/>
            <a:r>
              <a:rPr lang="de-DE" sz="1100" dirty="0" smtClean="0">
                <a:solidFill>
                  <a:schemeClr val="tx2"/>
                </a:solidFill>
                <a:ea typeface="ＭＳ Ｐゴシック" pitchFamily="64" charset="-128"/>
              </a:rPr>
              <a:t>Dead = 52</a:t>
            </a:r>
          </a:p>
          <a:p>
            <a:pPr marL="114300" algn="ctr"/>
            <a:r>
              <a:rPr lang="de-DE" sz="1100" dirty="0" smtClean="0">
                <a:solidFill>
                  <a:schemeClr val="tx2"/>
                </a:solidFill>
                <a:ea typeface="ＭＳ Ｐゴシック" pitchFamily="64" charset="-128"/>
              </a:rPr>
              <a:t>LTFU = 1</a:t>
            </a:r>
          </a:p>
          <a:p>
            <a:pPr marL="114300" algn="ctr"/>
            <a:r>
              <a:rPr lang="de-DE" sz="1100" dirty="0" smtClean="0">
                <a:solidFill>
                  <a:schemeClr val="tx2"/>
                </a:solidFill>
                <a:ea typeface="ＭＳ Ｐゴシック" pitchFamily="64" charset="-128"/>
              </a:rPr>
              <a:t>Withdrawal = 0</a:t>
            </a:r>
          </a:p>
          <a:p>
            <a:pPr marL="114300" algn="ctr"/>
            <a:r>
              <a:rPr lang="de-DE" sz="1100" dirty="0" smtClean="0">
                <a:solidFill>
                  <a:schemeClr val="tx2"/>
                </a:solidFill>
                <a:ea typeface="ＭＳ Ｐゴシック" pitchFamily="64" charset="-128"/>
              </a:rPr>
              <a:t>Ongoing F/U = 6</a:t>
            </a:r>
          </a:p>
        </p:txBody>
      </p:sp>
      <p:sp>
        <p:nvSpPr>
          <p:cNvPr id="60" name="Rounded Rectangle 34"/>
          <p:cNvSpPr>
            <a:spLocks noChangeArrowheads="1"/>
          </p:cNvSpPr>
          <p:nvPr/>
        </p:nvSpPr>
        <p:spPr bwMode="auto">
          <a:xfrm>
            <a:off x="6850868" y="4108749"/>
            <a:ext cx="1704170" cy="1097280"/>
          </a:xfrm>
          <a:prstGeom prst="round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sz="1200" b="1" dirty="0" smtClean="0">
                <a:solidFill>
                  <a:schemeClr val="tx2"/>
                </a:solidFill>
                <a:ea typeface="ＭＳ Ｐゴシック" pitchFamily="64" charset="-128"/>
              </a:rPr>
              <a:t>3 Years</a:t>
            </a:r>
            <a:endParaRPr lang="de-DE" sz="800" b="1" dirty="0" smtClean="0">
              <a:solidFill>
                <a:schemeClr val="tx2"/>
              </a:solidFill>
              <a:ea typeface="ＭＳ Ｐゴシック" pitchFamily="64" charset="-128"/>
            </a:endParaRPr>
          </a:p>
          <a:p>
            <a:pPr marL="114300" algn="ctr"/>
            <a:r>
              <a:rPr lang="de-DE" sz="1100" dirty="0" smtClean="0">
                <a:solidFill>
                  <a:schemeClr val="tx2"/>
                </a:solidFill>
                <a:ea typeface="ＭＳ Ｐゴシック" pitchFamily="64" charset="-128"/>
              </a:rPr>
              <a:t>Alive = 47</a:t>
            </a:r>
          </a:p>
          <a:p>
            <a:pPr marL="114300" algn="ctr"/>
            <a:r>
              <a:rPr lang="de-DE" sz="1100" dirty="0" smtClean="0">
                <a:solidFill>
                  <a:schemeClr val="tx2"/>
                </a:solidFill>
                <a:ea typeface="ＭＳ Ｐゴシック" pitchFamily="64" charset="-128"/>
              </a:rPr>
              <a:t>Dead = 42</a:t>
            </a:r>
          </a:p>
          <a:p>
            <a:pPr marL="114300" algn="ctr"/>
            <a:r>
              <a:rPr lang="de-DE" sz="1100" dirty="0" smtClean="0">
                <a:solidFill>
                  <a:schemeClr val="tx2"/>
                </a:solidFill>
                <a:ea typeface="ＭＳ Ｐゴシック" pitchFamily="64" charset="-128"/>
              </a:rPr>
              <a:t>LTFU = 1</a:t>
            </a:r>
          </a:p>
          <a:p>
            <a:pPr marL="114300" algn="ctr"/>
            <a:r>
              <a:rPr lang="de-DE" sz="1100" dirty="0" smtClean="0">
                <a:solidFill>
                  <a:schemeClr val="tx2"/>
                </a:solidFill>
                <a:ea typeface="ＭＳ Ｐゴシック" pitchFamily="64" charset="-128"/>
              </a:rPr>
              <a:t>Withdrawal = 10</a:t>
            </a:r>
          </a:p>
          <a:p>
            <a:pPr marL="114300" algn="ctr"/>
            <a:r>
              <a:rPr lang="de-DE" sz="1100" dirty="0" smtClean="0">
                <a:solidFill>
                  <a:schemeClr val="tx2"/>
                </a:solidFill>
                <a:ea typeface="ＭＳ Ｐゴシック" pitchFamily="64" charset="-128"/>
              </a:rPr>
              <a:t>Ongoing F/U = 3</a:t>
            </a:r>
          </a:p>
        </p:txBody>
      </p:sp>
      <p:sp>
        <p:nvSpPr>
          <p:cNvPr id="65" name="Text Box 18"/>
          <p:cNvSpPr>
            <a:spLocks noChangeArrowheads="1"/>
          </p:cNvSpPr>
          <p:nvPr/>
        </p:nvSpPr>
        <p:spPr bwMode="auto">
          <a:xfrm>
            <a:off x="6850868" y="3359761"/>
            <a:ext cx="1711325" cy="340519"/>
          </a:xfrm>
          <a:prstGeom prst="roundRect">
            <a:avLst/>
          </a:prstGeom>
          <a:gradFill>
            <a:gsLst>
              <a:gs pos="0">
                <a:srgbClr val="AAA04E"/>
              </a:gs>
              <a:gs pos="100000">
                <a:srgbClr val="CEC793"/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ea typeface="ＭＳ Ｐゴシック" pitchFamily="64" charset="-128"/>
              </a:rPr>
              <a:t>AVR (103)</a:t>
            </a:r>
            <a:endParaRPr lang="en-US" sz="1400" b="1" dirty="0">
              <a:solidFill>
                <a:schemeClr val="tx2"/>
              </a:solidFill>
              <a:ea typeface="ＭＳ Ｐゴシック" pitchFamily="64" charset="-128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6442598" y="2720296"/>
            <a:ext cx="537882" cy="1588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690401" y="2993254"/>
            <a:ext cx="2021674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7529988" y="3157417"/>
            <a:ext cx="342993" cy="469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5529976" y="3157417"/>
            <a:ext cx="342993" cy="469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28"/>
          <p:cNvSpPr>
            <a:spLocks noChangeArrowheads="1"/>
          </p:cNvSpPr>
          <p:nvPr/>
        </p:nvSpPr>
        <p:spPr bwMode="auto">
          <a:xfrm>
            <a:off x="5965034" y="2130401"/>
            <a:ext cx="1497012" cy="536575"/>
          </a:xfrm>
          <a:prstGeom prst="roundRect">
            <a:avLst>
              <a:gd name="adj" fmla="val 11110"/>
            </a:avLst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</a:gra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ea typeface="ＭＳ Ｐゴシック" pitchFamily="64" charset="-128"/>
              </a:rPr>
              <a:t>Transapical</a:t>
            </a:r>
            <a:br>
              <a:rPr lang="de-DE" sz="1400" b="1" dirty="0" smtClean="0">
                <a:solidFill>
                  <a:schemeClr val="tx1"/>
                </a:solidFill>
                <a:ea typeface="ＭＳ Ｐゴシック" pitchFamily="64" charset="-128"/>
              </a:rPr>
            </a:br>
            <a:r>
              <a:rPr lang="de-DE" sz="1200" b="1" dirty="0" smtClean="0">
                <a:solidFill>
                  <a:schemeClr val="tx1"/>
                </a:solidFill>
                <a:ea typeface="ＭＳ Ｐゴシック" pitchFamily="64" charset="-128"/>
              </a:rPr>
              <a:t>n = 207</a:t>
            </a:r>
            <a:endParaRPr lang="en-US" sz="1200" b="1" dirty="0">
              <a:solidFill>
                <a:schemeClr val="tx1"/>
              </a:solidFill>
              <a:ea typeface="ＭＳ Ｐゴシック" pitchFamily="64" charset="-128"/>
            </a:endParaRPr>
          </a:p>
        </p:txBody>
      </p:sp>
      <p:sp>
        <p:nvSpPr>
          <p:cNvPr id="76" name="Text Box 18"/>
          <p:cNvSpPr>
            <a:spLocks noChangeArrowheads="1"/>
          </p:cNvSpPr>
          <p:nvPr/>
        </p:nvSpPr>
        <p:spPr bwMode="auto">
          <a:xfrm>
            <a:off x="4850615" y="3359761"/>
            <a:ext cx="1711325" cy="340519"/>
          </a:xfrm>
          <a:prstGeom prst="roundRect">
            <a:avLst/>
          </a:prstGeom>
          <a:gradFill>
            <a:gsLst>
              <a:gs pos="0">
                <a:srgbClr val="AAA04E"/>
              </a:gs>
              <a:gs pos="100000">
                <a:srgbClr val="CEC793"/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ea typeface="ＭＳ Ｐゴシック" pitchFamily="64" charset="-128"/>
              </a:rPr>
              <a:t>TAVR (104)</a:t>
            </a:r>
            <a:endParaRPr lang="en-US" sz="1400" b="1" dirty="0">
              <a:solidFill>
                <a:schemeClr val="tx2"/>
              </a:solidFill>
              <a:ea typeface="ＭＳ Ｐゴシック" pitchFamily="64" charset="-128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002683" y="5265505"/>
            <a:ext cx="1399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86.5% follow-up at 3 years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046156" y="5276795"/>
            <a:ext cx="1399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92.2% follow-up at 3 years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728171" y="5276794"/>
            <a:ext cx="1399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91.5% follow-up at 3 years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24393" y="5276794"/>
            <a:ext cx="1399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91.0% follow-up at 3 years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32873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707" name="Rectangle 62"/>
          <p:cNvSpPr>
            <a:spLocks noChangeArrowheads="1"/>
          </p:cNvSpPr>
          <p:nvPr/>
        </p:nvSpPr>
        <p:spPr bwMode="auto">
          <a:xfrm>
            <a:off x="685800" y="0"/>
            <a:ext cx="77724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5000"/>
              </a:lnSpc>
            </a:pPr>
            <a:endParaRPr lang="en-US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Baseline Patient Characteristics</a:t>
            </a:r>
            <a:r>
              <a:rPr lang="en-US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Demographics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813282"/>
              </p:ext>
            </p:extLst>
          </p:nvPr>
        </p:nvGraphicFramePr>
        <p:xfrm>
          <a:off x="130792" y="1219537"/>
          <a:ext cx="8910637" cy="5201977"/>
        </p:xfrm>
        <a:graphic>
          <a:graphicData uri="http://schemas.openxmlformats.org/drawingml/2006/table">
            <a:tbl>
              <a:tblPr/>
              <a:tblGrid>
                <a:gridCol w="3596005"/>
                <a:gridCol w="1291749"/>
                <a:gridCol w="1365567"/>
                <a:gridCol w="1291749"/>
                <a:gridCol w="1365567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Characteristic</a:t>
                      </a:r>
                    </a:p>
                  </a:txBody>
                  <a:tcPr marT="91440" marB="9144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TAVR</a:t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(n=348)</a:t>
                      </a:r>
                    </a:p>
                  </a:txBody>
                  <a:tcPr marT="91440" marB="9144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AVR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(n=351)</a:t>
                      </a:r>
                    </a:p>
                  </a:txBody>
                  <a:tcPr marT="91440" marB="9144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32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Age – years (Mean ± SD)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348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83.6 ± 6.8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349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84.5 ± 6.4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Male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Arial" charset="0"/>
                        </a:rPr>
                        <a:t>201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Arial" charset="0"/>
                        </a:rPr>
                        <a:t>57.8%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Arial" charset="0"/>
                        </a:rPr>
                        <a:t>198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Arial" charset="0"/>
                        </a:rPr>
                        <a:t>56.7%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NYHA Class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III or IV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Arial" charset="0"/>
                        </a:rPr>
                        <a:t>328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94.3%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Arial" charset="0"/>
                        </a:rPr>
                        <a:t>328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94.0%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Previous CABG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148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42.5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152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43.6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Cerebrovascular disease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96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29.4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87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26.8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Peripheral vascular disease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149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43.2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142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41.6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STS Score (Mean ± SD)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347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11.8 ± 3.3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349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11.7 ± 3.5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2368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18186"/>
              </p:ext>
            </p:extLst>
          </p:nvPr>
        </p:nvGraphicFramePr>
        <p:xfrm>
          <a:off x="152400" y="1564944"/>
          <a:ext cx="8763001" cy="4864608"/>
        </p:xfrm>
        <a:graphic>
          <a:graphicData uri="http://schemas.openxmlformats.org/drawingml/2006/table">
            <a:tbl>
              <a:tblPr/>
              <a:tblGrid>
                <a:gridCol w="3596005"/>
                <a:gridCol w="1291749"/>
                <a:gridCol w="1291749"/>
                <a:gridCol w="1291749"/>
                <a:gridCol w="1291749"/>
              </a:tblGrid>
              <a:tr h="29212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Characteristic</a:t>
                      </a:r>
                    </a:p>
                  </a:txBody>
                  <a:tcPr marT="91440" marB="91440" anchor="b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TAVR</a:t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(n=348)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AVR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(n=351)</a:t>
                      </a: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T="91440" marB="91440" anchor="b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6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ヒラギノ角ゴ Pro W3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COPD – Any</a:t>
                      </a:r>
                    </a:p>
                  </a:txBody>
                  <a:tcPr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152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43.7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151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43.0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COPD – O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dependent</a:t>
                      </a:r>
                    </a:p>
                  </a:txBody>
                  <a:tcPr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38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17.3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38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16.6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Creatinine &gt;2mg/dL</a:t>
                      </a:r>
                    </a:p>
                  </a:txBody>
                  <a:tcPr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37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10.8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22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6.4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Atrial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 fibrillation</a:t>
                      </a:r>
                    </a:p>
                  </a:txBody>
                  <a:tcPr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81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40.7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75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43.6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Pacemaker implant</a:t>
                      </a:r>
                    </a:p>
                  </a:txBody>
                  <a:tcPr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69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19.8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76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21.8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Pulmonary hypertension</a:t>
                      </a:r>
                    </a:p>
                  </a:txBody>
                  <a:tcPr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126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42.7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111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/>
                          <a:cs typeface="Times New Roman" pitchFamily="18" charset="0"/>
                        </a:rPr>
                        <a:t>36.8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389467" y="171450"/>
            <a:ext cx="6506633" cy="9525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Baseline Patient Characteristics</a:t>
            </a:r>
            <a:r>
              <a:rPr lang="en-US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Co-morbidities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80536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831736"/>
              </p:ext>
            </p:extLst>
          </p:nvPr>
        </p:nvGraphicFramePr>
        <p:xfrm>
          <a:off x="21736" y="5719873"/>
          <a:ext cx="9122263" cy="676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929"/>
                <a:gridCol w="776177"/>
                <a:gridCol w="1233377"/>
                <a:gridCol w="1286539"/>
                <a:gridCol w="1275907"/>
                <a:gridCol w="1203560"/>
                <a:gridCol w="1390784"/>
                <a:gridCol w="1041990"/>
              </a:tblGrid>
              <a:tr h="338138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TAVR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348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298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261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239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222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187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149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AVR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351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252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236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223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202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174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142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9467" y="171450"/>
            <a:ext cx="6941499" cy="952500"/>
          </a:xfrm>
          <a:prstGeom prst="rect">
            <a:avLst/>
          </a:prstGeom>
        </p:spPr>
        <p:txBody>
          <a:bodyPr anchor="ctr"/>
          <a:lstStyle/>
          <a:p>
            <a:r>
              <a:rPr lang="en-US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12" charset="-128"/>
              </a:rPr>
              <a:t>All-Cause Mortality (ITT)</a:t>
            </a:r>
            <a:endParaRPr lang="en-US" sz="2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969963"/>
              </p:ext>
            </p:extLst>
          </p:nvPr>
        </p:nvGraphicFramePr>
        <p:xfrm>
          <a:off x="146050" y="1169581"/>
          <a:ext cx="8851900" cy="4497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385316" y="5378847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No. at Risk</a:t>
            </a: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4038600" y="1576626"/>
            <a:ext cx="280511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1600" i="0" dirty="0">
                <a:solidFill>
                  <a:schemeClr val="bg1"/>
                </a:solidFill>
                <a:cs typeface="Arial" charset="0"/>
              </a:rPr>
              <a:t>HR </a:t>
            </a:r>
            <a:r>
              <a:rPr lang="en-US" sz="1600" i="0" dirty="0" smtClean="0">
                <a:solidFill>
                  <a:schemeClr val="bg1"/>
                </a:solidFill>
                <a:cs typeface="Arial" charset="0"/>
              </a:rPr>
              <a:t>[95</a:t>
            </a:r>
            <a:r>
              <a:rPr lang="en-US" sz="1600" i="0" dirty="0">
                <a:solidFill>
                  <a:schemeClr val="bg1"/>
                </a:solidFill>
                <a:cs typeface="Arial" charset="0"/>
              </a:rPr>
              <a:t>% CI] =</a:t>
            </a:r>
            <a:br>
              <a:rPr lang="en-US" sz="1600" i="0" dirty="0">
                <a:solidFill>
                  <a:schemeClr val="bg1"/>
                </a:solidFill>
                <a:cs typeface="Arial" charset="0"/>
              </a:rPr>
            </a:br>
            <a:r>
              <a:rPr lang="en-US" sz="1600" i="0" dirty="0" smtClean="0">
                <a:solidFill>
                  <a:schemeClr val="bg1"/>
                </a:solidFill>
                <a:cs typeface="Arial" charset="0"/>
              </a:rPr>
              <a:t>0.93 [0.74, 1.15]</a:t>
            </a:r>
            <a:endParaRPr lang="en-US" sz="1600" i="0" dirty="0">
              <a:solidFill>
                <a:schemeClr val="bg1"/>
              </a:solidFill>
              <a:cs typeface="Arial" charset="0"/>
            </a:endParaRPr>
          </a:p>
          <a:p>
            <a:pPr marL="0" lvl="1" algn="ctr"/>
            <a:r>
              <a:rPr lang="en-US" sz="1600" i="0" dirty="0">
                <a:solidFill>
                  <a:srgbClr val="F9DA55"/>
                </a:solidFill>
                <a:cs typeface="Arial" charset="0"/>
              </a:rPr>
              <a:t>p</a:t>
            </a:r>
            <a:r>
              <a:rPr lang="en-US" sz="1600" i="0" dirty="0" smtClean="0">
                <a:solidFill>
                  <a:srgbClr val="F9DA55"/>
                </a:solidFill>
                <a:cs typeface="Arial" charset="0"/>
              </a:rPr>
              <a:t> </a:t>
            </a:r>
            <a:r>
              <a:rPr lang="en-US" sz="1600" i="0" dirty="0">
                <a:solidFill>
                  <a:srgbClr val="F9DA55"/>
                </a:solidFill>
                <a:cs typeface="Arial" charset="0"/>
              </a:rPr>
              <a:t>(log rank) </a:t>
            </a:r>
            <a:r>
              <a:rPr lang="en-US" sz="1600" dirty="0" smtClean="0">
                <a:solidFill>
                  <a:srgbClr val="F9DA55"/>
                </a:solidFill>
                <a:cs typeface="Arial" charset="0"/>
              </a:rPr>
              <a:t>= 0.483</a:t>
            </a:r>
            <a:endParaRPr lang="en-US" sz="1600" i="0" dirty="0">
              <a:solidFill>
                <a:srgbClr val="F9DA55"/>
              </a:solidFill>
              <a:cs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48976" y="3303261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26.8</a:t>
            </a:r>
            <a:r>
              <a:rPr lang="en-US" sz="1600" b="1" i="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FFFF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45407" y="3867601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00B0F0"/>
                </a:solidFill>
              </a:rPr>
              <a:t>24.3</a:t>
            </a:r>
            <a:r>
              <a:rPr lang="en-US" sz="1600" b="1" i="0" dirty="0" smtClean="0">
                <a:solidFill>
                  <a:srgbClr val="00B0F0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00B0F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76087" y="2861714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34.6</a:t>
            </a:r>
            <a:r>
              <a:rPr lang="en-US" sz="1600" b="1" i="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FFFF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72518" y="3337610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00B0F0"/>
                </a:solidFill>
              </a:rPr>
              <a:t>33.7</a:t>
            </a:r>
            <a:r>
              <a:rPr lang="en-US" sz="1600" b="1" i="0" dirty="0" smtClean="0">
                <a:solidFill>
                  <a:srgbClr val="00B0F0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00B0F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225215" y="2328634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44.8</a:t>
            </a:r>
            <a:r>
              <a:rPr lang="en-US" sz="1600" b="1" i="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FFFF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221646" y="2852030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00B0F0"/>
                </a:solidFill>
              </a:rPr>
              <a:t>44.2</a:t>
            </a:r>
            <a:r>
              <a:rPr lang="en-US" sz="1600" b="1" i="0" dirty="0" smtClean="0">
                <a:solidFill>
                  <a:srgbClr val="00B0F0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00B0F0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"/>
            <a:ext cx="8686800" cy="1219201"/>
          </a:xfrm>
        </p:spPr>
        <p:txBody>
          <a:bodyPr anchor="ctr"/>
          <a:lstStyle/>
          <a:p>
            <a:pPr>
              <a:defRPr/>
            </a:pPr>
            <a:r>
              <a:rPr lang="en-US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All-Cause Mortality (ITT)</a:t>
            </a:r>
            <a:br>
              <a:rPr lang="en-US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Analysis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 rot="-5400000">
            <a:off x="-956535" y="3208545"/>
            <a:ext cx="34836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0" dirty="0" smtClean="0">
                <a:solidFill>
                  <a:schemeClr val="bg1"/>
                </a:solidFill>
              </a:rPr>
              <a:t>All-Cause Mortality</a:t>
            </a:r>
            <a:endParaRPr lang="en-US" sz="1400" b="1" i="0" dirty="0">
              <a:solidFill>
                <a:schemeClr val="bg1"/>
              </a:solidFill>
            </a:endParaRP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4087938" y="5331498"/>
            <a:ext cx="20478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 dirty="0">
                <a:solidFill>
                  <a:schemeClr val="bg1"/>
                </a:solidFill>
              </a:rPr>
              <a:t>Months</a:t>
            </a: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842494883"/>
              </p:ext>
            </p:extLst>
          </p:nvPr>
        </p:nvGraphicFramePr>
        <p:xfrm>
          <a:off x="1063256" y="1410647"/>
          <a:ext cx="7559750" cy="4110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6" name="Straight Connector 35"/>
          <p:cNvCxnSpPr/>
          <p:nvPr/>
        </p:nvCxnSpPr>
        <p:spPr>
          <a:xfrm flipV="1">
            <a:off x="3971148" y="1543792"/>
            <a:ext cx="0" cy="353884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17910" y="1762574"/>
            <a:ext cx="360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Mortality starting at 1 yr</a:t>
            </a:r>
            <a:endParaRPr lang="en-US" b="1" dirty="0">
              <a:solidFill>
                <a:srgbClr val="FFC000"/>
              </a:solidFill>
            </a:endParaRP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2375065" y="2320520"/>
            <a:ext cx="2008187" cy="307975"/>
            <a:chOff x="1319" y="914"/>
            <a:chExt cx="1265" cy="194"/>
          </a:xfrm>
        </p:grpSpPr>
        <p:sp>
          <p:nvSpPr>
            <p:cNvPr id="32" name="Text Box 41"/>
            <p:cNvSpPr txBox="1">
              <a:spLocks noChangeArrowheads="1"/>
            </p:cNvSpPr>
            <p:nvPr/>
          </p:nvSpPr>
          <p:spPr bwMode="auto">
            <a:xfrm>
              <a:off x="1528" y="914"/>
              <a:ext cx="105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i="0" dirty="0" smtClean="0">
                  <a:solidFill>
                    <a:schemeClr val="bg1"/>
                  </a:solidFill>
                  <a:cs typeface="Arial" charset="0"/>
                </a:rPr>
                <a:t>AVR</a:t>
              </a:r>
              <a:endParaRPr lang="en-US" sz="1400" b="1" i="0" dirty="0">
                <a:solidFill>
                  <a:schemeClr val="bg1"/>
                </a:solidFill>
                <a:cs typeface="Arial" charset="0"/>
              </a:endParaRPr>
            </a:p>
          </p:txBody>
        </p:sp>
        <p:cxnSp>
          <p:nvCxnSpPr>
            <p:cNvPr id="35" name="Straight Connector 12"/>
            <p:cNvCxnSpPr>
              <a:cxnSpLocks noChangeShapeType="1"/>
            </p:cNvCxnSpPr>
            <p:nvPr/>
          </p:nvCxnSpPr>
          <p:spPr bwMode="auto">
            <a:xfrm>
              <a:off x="1319" y="1008"/>
              <a:ext cx="216" cy="1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</p:spPr>
        </p:cxn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2361897" y="1850365"/>
            <a:ext cx="1089025" cy="307975"/>
            <a:chOff x="1326" y="1089"/>
            <a:chExt cx="686" cy="194"/>
          </a:xfrm>
        </p:grpSpPr>
        <p:sp>
          <p:nvSpPr>
            <p:cNvPr id="38" name="Text Box 42"/>
            <p:cNvSpPr txBox="1">
              <a:spLocks noChangeArrowheads="1"/>
            </p:cNvSpPr>
            <p:nvPr/>
          </p:nvSpPr>
          <p:spPr bwMode="auto">
            <a:xfrm>
              <a:off x="1516" y="1089"/>
              <a:ext cx="49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i="0" dirty="0">
                  <a:solidFill>
                    <a:schemeClr val="bg1"/>
                  </a:solidFill>
                  <a:cs typeface="Arial" charset="0"/>
                </a:rPr>
                <a:t> </a:t>
              </a:r>
              <a:r>
                <a:rPr lang="en-US" sz="1400" b="1" i="0" dirty="0" smtClean="0">
                  <a:solidFill>
                    <a:schemeClr val="bg1"/>
                  </a:solidFill>
                  <a:cs typeface="Arial" charset="0"/>
                </a:rPr>
                <a:t>TAVR</a:t>
              </a:r>
              <a:endParaRPr lang="en-US" sz="1400" b="1" i="0" dirty="0">
                <a:solidFill>
                  <a:schemeClr val="bg1"/>
                </a:solidFill>
                <a:cs typeface="Arial" charset="0"/>
              </a:endParaRPr>
            </a:p>
          </p:txBody>
        </p:sp>
        <p:cxnSp>
          <p:nvCxnSpPr>
            <p:cNvPr id="39" name="Straight Connector 15"/>
            <p:cNvCxnSpPr>
              <a:cxnSpLocks noChangeShapeType="1"/>
            </p:cNvCxnSpPr>
            <p:nvPr/>
          </p:nvCxnSpPr>
          <p:spPr bwMode="auto">
            <a:xfrm flipV="1">
              <a:off x="1326" y="1184"/>
              <a:ext cx="210" cy="1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</p:spPr>
        </p:cxnSp>
      </p:grp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5175106" y="2250551"/>
            <a:ext cx="338204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en-US" sz="1600" i="0" dirty="0">
                <a:solidFill>
                  <a:schemeClr val="bg1"/>
                </a:solidFill>
                <a:cs typeface="Arial" charset="0"/>
              </a:rPr>
              <a:t>HR </a:t>
            </a:r>
            <a:r>
              <a:rPr lang="en-US" sz="1600" i="0" dirty="0" smtClean="0">
                <a:solidFill>
                  <a:schemeClr val="bg1"/>
                </a:solidFill>
                <a:cs typeface="Arial" charset="0"/>
              </a:rPr>
              <a:t>[95</a:t>
            </a:r>
            <a:r>
              <a:rPr lang="en-US" sz="1600" i="0" dirty="0">
                <a:solidFill>
                  <a:schemeClr val="bg1"/>
                </a:solidFill>
                <a:cs typeface="Arial" charset="0"/>
              </a:rPr>
              <a:t>% CI] =</a:t>
            </a:r>
            <a:br>
              <a:rPr lang="en-US" sz="1600" i="0" dirty="0">
                <a:solidFill>
                  <a:schemeClr val="bg1"/>
                </a:solidFill>
                <a:cs typeface="Arial" charset="0"/>
              </a:rPr>
            </a:br>
            <a:r>
              <a:rPr lang="en-US" sz="1600" i="0" dirty="0" smtClean="0">
                <a:solidFill>
                  <a:schemeClr val="bg1"/>
                </a:solidFill>
                <a:cs typeface="Arial" charset="0"/>
              </a:rPr>
              <a:t>1.02 </a:t>
            </a:r>
            <a:r>
              <a:rPr lang="en-US" sz="1600" i="0" dirty="0">
                <a:solidFill>
                  <a:schemeClr val="bg1"/>
                </a:solidFill>
                <a:cs typeface="Arial" charset="0"/>
              </a:rPr>
              <a:t>[</a:t>
            </a:r>
            <a:r>
              <a:rPr lang="en-US" sz="1600" i="0" dirty="0" smtClean="0">
                <a:solidFill>
                  <a:schemeClr val="bg1"/>
                </a:solidFill>
                <a:cs typeface="Arial" charset="0"/>
              </a:rPr>
              <a:t>0.74, 1.40]</a:t>
            </a:r>
            <a:endParaRPr lang="en-US" sz="1600" i="0" dirty="0">
              <a:solidFill>
                <a:schemeClr val="bg1"/>
              </a:solidFill>
              <a:cs typeface="Arial" charset="0"/>
            </a:endParaRPr>
          </a:p>
          <a:p>
            <a:pPr marL="0" lvl="1" algn="ctr"/>
            <a:r>
              <a:rPr lang="en-US" sz="1600" i="0" dirty="0">
                <a:solidFill>
                  <a:srgbClr val="F9DA55"/>
                </a:solidFill>
                <a:cs typeface="Arial" charset="0"/>
              </a:rPr>
              <a:t>p</a:t>
            </a:r>
            <a:r>
              <a:rPr lang="en-US" sz="1600" i="0" dirty="0" smtClean="0">
                <a:solidFill>
                  <a:srgbClr val="F9DA55"/>
                </a:solidFill>
                <a:cs typeface="Arial" charset="0"/>
              </a:rPr>
              <a:t> </a:t>
            </a:r>
            <a:r>
              <a:rPr lang="en-US" sz="1600" i="0" dirty="0">
                <a:solidFill>
                  <a:srgbClr val="F9DA55"/>
                </a:solidFill>
                <a:cs typeface="Arial" charset="0"/>
              </a:rPr>
              <a:t>(log rank) </a:t>
            </a:r>
            <a:r>
              <a:rPr lang="en-US" sz="1600" i="0" dirty="0" smtClean="0">
                <a:solidFill>
                  <a:srgbClr val="F9DA55"/>
                </a:solidFill>
                <a:cs typeface="Arial" charset="0"/>
              </a:rPr>
              <a:t>= 0.922</a:t>
            </a:r>
            <a:endParaRPr lang="en-US" sz="1600" i="0" dirty="0">
              <a:solidFill>
                <a:srgbClr val="F9DA55"/>
              </a:solidFill>
              <a:cs typeface="Arial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972309" y="3903772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i="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26.8%</a:t>
            </a:r>
            <a:endParaRPr lang="en-US" sz="1600" b="1" i="0" dirty="0">
              <a:solidFill>
                <a:srgbClr val="FFFF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968740" y="4154208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i="0" dirty="0" smtClean="0">
                <a:solidFill>
                  <a:srgbClr val="00B0F0"/>
                </a:solidFill>
              </a:rPr>
              <a:t>24.3</a:t>
            </a:r>
            <a:r>
              <a:rPr lang="en-US" sz="1600" b="1" i="0" dirty="0" smtClean="0">
                <a:solidFill>
                  <a:srgbClr val="00B0F0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00B0F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810250" y="4785671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10.7</a:t>
            </a:r>
            <a:r>
              <a:rPr lang="en-US" sz="1600" b="1" i="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FFFF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813661" y="4336420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i="0" dirty="0" smtClean="0">
                <a:solidFill>
                  <a:srgbClr val="00B0F0"/>
                </a:solidFill>
                <a:ea typeface="ヒラギノ角ゴ Pro W3"/>
                <a:cs typeface="ヒラギノ角ゴ Pro W3"/>
              </a:rPr>
              <a:t>12.4%</a:t>
            </a:r>
            <a:endParaRPr lang="en-US" sz="1600" b="1" i="0" dirty="0">
              <a:solidFill>
                <a:srgbClr val="00B0F0"/>
              </a:solidFill>
              <a:ea typeface="ヒラギノ角ゴ Pro W3"/>
              <a:cs typeface="ヒラギノ角ゴ Pro W3"/>
            </a:endParaRPr>
          </a:p>
        </p:txBody>
      </p:sp>
      <p:graphicFrame>
        <p:nvGraphicFramePr>
          <p:cNvPr id="26" name="Group 4"/>
          <p:cNvGraphicFramePr>
            <a:graphicFrameLocks noGrp="1"/>
          </p:cNvGraphicFramePr>
          <p:nvPr/>
        </p:nvGraphicFramePr>
        <p:xfrm>
          <a:off x="376487" y="5406785"/>
          <a:ext cx="8317488" cy="914401"/>
        </p:xfrm>
        <a:graphic>
          <a:graphicData uri="http://schemas.openxmlformats.org/drawingml/2006/table">
            <a:tbl>
              <a:tblPr/>
              <a:tblGrid>
                <a:gridCol w="1131679"/>
                <a:gridCol w="1175862"/>
                <a:gridCol w="1056290"/>
                <a:gridCol w="1119352"/>
                <a:gridCol w="1110155"/>
                <a:gridCol w="1084118"/>
                <a:gridCol w="1116280"/>
                <a:gridCol w="523752"/>
              </a:tblGrid>
              <a:tr h="28875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Numbers at Risk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C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C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C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C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C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C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C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TAVR</a:t>
                      </a:r>
                    </a:p>
                  </a:txBody>
                  <a:tcPr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DC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348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DC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298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DC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261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C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239</a:t>
                      </a:r>
                    </a:p>
                  </a:txBody>
                  <a:tcPr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C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222</a:t>
                      </a:r>
                    </a:p>
                  </a:txBody>
                  <a:tcPr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C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187</a:t>
                      </a:r>
                    </a:p>
                  </a:txBody>
                  <a:tcPr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C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149</a:t>
                      </a:r>
                    </a:p>
                  </a:txBody>
                  <a:tcPr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C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  AVR</a:t>
                      </a:r>
                    </a:p>
                  </a:txBody>
                  <a:tcPr marT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DC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351</a:t>
                      </a:r>
                    </a:p>
                  </a:txBody>
                  <a:tcPr marT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DC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252</a:t>
                      </a:r>
                    </a:p>
                  </a:txBody>
                  <a:tcPr marT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DC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236</a:t>
                      </a:r>
                    </a:p>
                  </a:txBody>
                  <a:tcPr marT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DC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223</a:t>
                      </a:r>
                    </a:p>
                  </a:txBody>
                  <a:tcPr marT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DC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202</a:t>
                      </a:r>
                    </a:p>
                  </a:txBody>
                  <a:tcPr marT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DC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174</a:t>
                      </a:r>
                    </a:p>
                  </a:txBody>
                  <a:tcPr marT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DC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142</a:t>
                      </a:r>
                    </a:p>
                  </a:txBody>
                  <a:tcPr marT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DC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981455" y="4296804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24.5</a:t>
            </a:r>
            <a:r>
              <a:rPr lang="en-US" sz="1600" b="1" i="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FFFF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984866" y="3847553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i="0" dirty="0" smtClean="0">
                <a:solidFill>
                  <a:srgbClr val="00B0F0"/>
                </a:solidFill>
                <a:ea typeface="ヒラギノ角ゴ Pro W3"/>
                <a:cs typeface="ヒラギノ角ゴ Pro W3"/>
              </a:rPr>
              <a:t>26.3%</a:t>
            </a:r>
            <a:endParaRPr lang="en-US" sz="1600" b="1" i="0" dirty="0">
              <a:solidFill>
                <a:srgbClr val="00B0F0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813266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9467" y="171450"/>
            <a:ext cx="6966676" cy="9525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Multivariable Baseline Predictors of Mortality (ITT) –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TAVR</a:t>
            </a:r>
            <a:endParaRPr lang="en-US" sz="32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038529"/>
              </p:ext>
            </p:extLst>
          </p:nvPr>
        </p:nvGraphicFramePr>
        <p:xfrm>
          <a:off x="468792" y="1335446"/>
          <a:ext cx="8355932" cy="3352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237165"/>
                <a:gridCol w="2816860"/>
                <a:gridCol w="1301907"/>
              </a:tblGrid>
              <a:tr h="1404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TAVR</a:t>
                      </a:r>
                      <a:endParaRPr lang="en-US" sz="2000" dirty="0">
                        <a:solidFill>
                          <a:srgbClr val="FFFF6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Hazard Ratio </a:t>
                      </a:r>
                      <a:r>
                        <a:rPr lang="en-US" sz="2000" b="1" dirty="0" smtClean="0">
                          <a:solidFill>
                            <a:srgbClr val="FFFF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[95</a:t>
                      </a:r>
                      <a:r>
                        <a:rPr lang="en-US" sz="2000" b="1" dirty="0">
                          <a:solidFill>
                            <a:srgbClr val="FFFF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% CI]</a:t>
                      </a:r>
                      <a:endParaRPr lang="en-US" sz="2000" dirty="0">
                        <a:solidFill>
                          <a:srgbClr val="FFFF6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p-value</a:t>
                      </a:r>
                      <a:endParaRPr lang="en-US" sz="2000" dirty="0">
                        <a:solidFill>
                          <a:srgbClr val="FFFF6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</a:tr>
              <a:tr h="138513">
                <a:tc>
                  <a:txBody>
                    <a:bodyPr/>
                    <a:lstStyle/>
                    <a:p>
                      <a:pPr marL="285750" marR="0" indent="0" algn="l" defTabSz="4572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Body Mass Index (lbs/in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0.95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[0.92, 0.98]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0.0003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</a:tr>
              <a:tr h="138513">
                <a:tc>
                  <a:txBody>
                    <a:bodyPr/>
                    <a:lstStyle/>
                    <a:p>
                      <a:pPr marL="285750" marR="0" indent="0" algn="l" defTabSz="4572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Atrial Fibrillation</a:t>
                      </a: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1.62 [1.15, 2.27]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0.0056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</a:tr>
              <a:tr h="138513">
                <a:tc>
                  <a:txBody>
                    <a:bodyPr/>
                    <a:lstStyle/>
                    <a:p>
                      <a:pPr marL="28575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Mean Gradient (Baseline)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0.98 [0.97, 0.99]</a:t>
                      </a: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0.0033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</a:tr>
              <a:tr h="138513">
                <a:tc>
                  <a:txBody>
                    <a:bodyPr/>
                    <a:lstStyle/>
                    <a:p>
                      <a:pPr marL="28575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Liver 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2.39 [1.11, 5.14]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0.0254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</a:tr>
              <a:tr h="138513">
                <a:tc>
                  <a:txBody>
                    <a:bodyPr/>
                    <a:lstStyle/>
                    <a:p>
                      <a:pPr marL="28575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Renal Disease (CR ≥ 2)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1.61 [1.11, 2.35]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0.0131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802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9467" y="171450"/>
            <a:ext cx="6966676" cy="9525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Multivariate Baseline Predictors of Mortality (ITT) –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AVR</a:t>
            </a:r>
            <a:endParaRPr lang="en-US" sz="32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0745" y="1339002"/>
          <a:ext cx="8189562" cy="3352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70795"/>
                <a:gridCol w="2816860"/>
                <a:gridCol w="1301907"/>
              </a:tblGrid>
              <a:tr h="4582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AVR</a:t>
                      </a:r>
                      <a:endParaRPr lang="en-US" sz="2000" dirty="0">
                        <a:solidFill>
                          <a:srgbClr val="FFFF6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Hazard Ratio </a:t>
                      </a:r>
                      <a:r>
                        <a:rPr lang="en-US" sz="2000" b="1" dirty="0" smtClean="0">
                          <a:solidFill>
                            <a:srgbClr val="FFFF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[95</a:t>
                      </a:r>
                      <a:r>
                        <a:rPr lang="en-US" sz="2000" b="1" dirty="0">
                          <a:solidFill>
                            <a:srgbClr val="FFFF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% CI]</a:t>
                      </a:r>
                      <a:endParaRPr lang="en-US" sz="2000" dirty="0">
                        <a:solidFill>
                          <a:srgbClr val="FFFF6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p-value</a:t>
                      </a:r>
                      <a:endParaRPr lang="en-US" sz="2000" dirty="0">
                        <a:solidFill>
                          <a:srgbClr val="FFFF6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</a:tr>
              <a:tr h="45197">
                <a:tc>
                  <a:txBody>
                    <a:bodyPr/>
                    <a:lstStyle/>
                    <a:p>
                      <a:pPr marL="457200" marR="0" indent="-17145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CABG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0.67 [0.49, 0.92]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0.0139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</a:tr>
              <a:tr h="45197">
                <a:tc>
                  <a:txBody>
                    <a:bodyPr/>
                    <a:lstStyle/>
                    <a:p>
                      <a:pPr marL="28575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Pacemaker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1.46 [1.03, 2.08]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0.0353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</a:tr>
              <a:tr h="45197">
                <a:tc>
                  <a:txBody>
                    <a:bodyPr/>
                    <a:lstStyle/>
                    <a:p>
                      <a:pPr marL="285750" marR="0" indent="0" algn="l" defTabSz="4572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Moderate or Severe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MR (Baseline)</a:t>
                      </a:r>
                      <a:endParaRPr lang="en-US" sz="18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1.52 [1.03,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2.23]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0.0330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</a:tr>
              <a:tr h="45197">
                <a:tc>
                  <a:txBody>
                    <a:bodyPr/>
                    <a:lstStyle/>
                    <a:p>
                      <a:pPr marL="28575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Liver 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2.34 [1.09,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5.04]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0.0302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</a:tr>
              <a:tr h="45197">
                <a:tc>
                  <a:txBody>
                    <a:bodyPr/>
                    <a:lstStyle/>
                    <a:p>
                      <a:pPr marL="28575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STS Risk Score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1.07 [1.02, 1.12]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0.0048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802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33400" y="2764465"/>
            <a:ext cx="3810000" cy="2831117"/>
          </a:xfrm>
          <a:prstGeom prst="rect">
            <a:avLst/>
          </a:prstGeom>
        </p:spPr>
        <p:txBody>
          <a:bodyPr/>
          <a:lstStyle/>
          <a:p>
            <a:pPr marL="233363" marR="0" lvl="0" indent="-233363" algn="l" defTabSz="457200" rtl="0" eaLnBrk="1" fontAlgn="base" latinLnBrk="0" hangingPunct="1">
              <a:spcBef>
                <a:spcPts val="384"/>
              </a:spcBef>
              <a:spcAft>
                <a:spcPct val="0"/>
              </a:spcAft>
              <a:buClr>
                <a:srgbClr val="FFC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pitchFamily="64" charset="-128"/>
                <a:cs typeface="Arial"/>
              </a:rPr>
              <a:t>Grant/Research Support</a:t>
            </a:r>
          </a:p>
          <a:p>
            <a:pPr marL="233363" marR="0" lvl="0" indent="-233363" algn="l" defTabSz="457200" rtl="0" eaLnBrk="1" fontAlgn="base" latinLnBrk="0" hangingPunct="1">
              <a:spcBef>
                <a:spcPts val="384"/>
              </a:spcBef>
              <a:spcAft>
                <a:spcPct val="0"/>
              </a:spcAft>
              <a:buClr>
                <a:srgbClr val="FFC000"/>
              </a:buClr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ＭＳ Ｐゴシック" pitchFamily="64" charset="-128"/>
              <a:cs typeface="Arial"/>
            </a:endParaRPr>
          </a:p>
          <a:p>
            <a:pPr marL="233363" marR="0" lvl="0" indent="-233363" algn="l" defTabSz="457200" rtl="0" eaLnBrk="1" fontAlgn="base" latinLnBrk="0" hangingPunct="1">
              <a:spcBef>
                <a:spcPts val="384"/>
              </a:spcBef>
              <a:spcAft>
                <a:spcPct val="0"/>
              </a:spcAft>
              <a:buClr>
                <a:srgbClr val="FFC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pitchFamily="64" charset="-128"/>
                <a:cs typeface="Arial"/>
              </a:rPr>
              <a:t>Consulting Fees/Honoraria</a:t>
            </a:r>
          </a:p>
          <a:p>
            <a:pPr marL="233363" marR="0" lvl="0" indent="-233363" algn="l" defTabSz="457200" rtl="0" eaLnBrk="1" fontAlgn="base" latinLnBrk="0" hangingPunct="1">
              <a:spcBef>
                <a:spcPts val="384"/>
              </a:spcBef>
              <a:spcAft>
                <a:spcPct val="0"/>
              </a:spcAft>
              <a:buClr>
                <a:srgbClr val="FFC000"/>
              </a:buClr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ＭＳ Ｐゴシック" pitchFamily="64" charset="-128"/>
              <a:cs typeface="Arial"/>
            </a:endParaRPr>
          </a:p>
          <a:p>
            <a:pPr marL="233363" marR="0" lvl="0" indent="-233363" algn="l" defTabSz="457200" rtl="0" eaLnBrk="1" fontAlgn="base" latinLnBrk="0" hangingPunct="1">
              <a:spcBef>
                <a:spcPts val="384"/>
              </a:spcBef>
              <a:spcAft>
                <a:spcPct val="0"/>
              </a:spcAft>
              <a:buClr>
                <a:srgbClr val="FFC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pitchFamily="64" charset="-128"/>
                <a:cs typeface="Arial"/>
              </a:rPr>
              <a:t>Major Stock Shareholder/Equity</a:t>
            </a:r>
          </a:p>
          <a:p>
            <a:pPr marL="233363" marR="0" lvl="0" indent="-233363" algn="l" defTabSz="457200" rtl="0" eaLnBrk="1" fontAlgn="base" latinLnBrk="0" hangingPunct="1">
              <a:spcBef>
                <a:spcPts val="384"/>
              </a:spcBef>
              <a:spcAft>
                <a:spcPct val="0"/>
              </a:spcAft>
              <a:buClr>
                <a:srgbClr val="FFC000"/>
              </a:buClr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ＭＳ Ｐゴシック" pitchFamily="64" charset="-128"/>
              <a:cs typeface="Arial"/>
            </a:endParaRPr>
          </a:p>
          <a:p>
            <a:pPr marL="233363" marR="0" lvl="0" indent="-233363" algn="l" defTabSz="457200" rtl="0" eaLnBrk="1" fontAlgn="base" latinLnBrk="0" hangingPunct="1">
              <a:spcBef>
                <a:spcPts val="384"/>
              </a:spcBef>
              <a:spcAft>
                <a:spcPct val="0"/>
              </a:spcAft>
              <a:buClr>
                <a:srgbClr val="FFC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pitchFamily="64" charset="-128"/>
                <a:cs typeface="Arial"/>
              </a:rPr>
              <a:t>Ownership/Founder</a:t>
            </a:r>
          </a:p>
          <a:p>
            <a:pPr marL="233363" marR="0" lvl="0" indent="-233363" algn="l" defTabSz="457200" rtl="0" eaLnBrk="1" fontAlgn="base" latinLnBrk="0" hangingPunct="1">
              <a:spcBef>
                <a:spcPts val="384"/>
              </a:spcBef>
              <a:spcAft>
                <a:spcPct val="0"/>
              </a:spcAft>
              <a:buClr>
                <a:srgbClr val="FFC000"/>
              </a:buClr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ＭＳ Ｐゴシック" pitchFamily="64" charset="-128"/>
              <a:cs typeface="Arial"/>
            </a:endParaRPr>
          </a:p>
          <a:p>
            <a:pPr marL="233363" marR="0" lvl="0" indent="-233363" algn="l" defTabSz="457200" rtl="0" eaLnBrk="1" fontAlgn="base" latinLnBrk="0" hangingPunct="1">
              <a:spcBef>
                <a:spcPts val="384"/>
              </a:spcBef>
              <a:spcAft>
                <a:spcPct val="0"/>
              </a:spcAft>
              <a:buClr>
                <a:srgbClr val="FFC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pitchFamily="64" charset="-128"/>
                <a:cs typeface="Arial"/>
              </a:rPr>
              <a:t>Intellectual Property Rights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4724400" y="2743200"/>
            <a:ext cx="3810000" cy="2838734"/>
          </a:xfrm>
          <a:prstGeom prst="rect">
            <a:avLst/>
          </a:prstGeom>
        </p:spPr>
        <p:txBody>
          <a:bodyPr/>
          <a:lstStyle/>
          <a:p>
            <a:pPr marL="233363" marR="0" lvl="0" indent="-233363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pitchFamily="64" charset="-128"/>
                <a:cs typeface="Arial"/>
              </a:rPr>
              <a:t>Edwards Lifesciences, Sorin Medical</a:t>
            </a:r>
          </a:p>
          <a:p>
            <a:pPr marL="233363" marR="0" lvl="0" indent="-233363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ＭＳ Ｐゴシック" pitchFamily="64" charset="-128"/>
              <a:cs typeface="Arial"/>
            </a:endParaRPr>
          </a:p>
          <a:p>
            <a:pPr marL="233363" marR="0" lvl="0" indent="-233363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pitchFamily="64" charset="-128"/>
                <a:cs typeface="Arial"/>
              </a:rPr>
              <a:t>Sorin Medical, St. Jude Medical</a:t>
            </a:r>
          </a:p>
          <a:p>
            <a:pPr marL="233363" marR="0" lvl="0" indent="-233363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ＭＳ Ｐゴシック" pitchFamily="64" charset="-128"/>
              <a:cs typeface="Arial"/>
            </a:endParaRPr>
          </a:p>
          <a:p>
            <a:pPr marL="233363" marR="0" lvl="0" indent="-233363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pitchFamily="64" charset="-128"/>
                <a:cs typeface="Arial"/>
              </a:rPr>
              <a:t>Apica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pitchFamily="64" charset="-128"/>
                <a:cs typeface="Arial"/>
              </a:rPr>
              <a:t> Cardiovascular</a:t>
            </a:r>
          </a:p>
          <a:p>
            <a:pPr marL="233363" marR="0" lvl="0" indent="-233363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ＭＳ Ｐゴシック" pitchFamily="64" charset="-128"/>
              <a:cs typeface="Arial"/>
            </a:endParaRPr>
          </a:p>
          <a:p>
            <a:pPr marL="233363" marR="0" lvl="0" indent="-233363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pitchFamily="64" charset="-128"/>
                <a:cs typeface="Arial"/>
              </a:rPr>
              <a:t>Apica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pitchFamily="64" charset="-128"/>
                <a:cs typeface="Arial"/>
              </a:rPr>
              <a:t> Cardiovascular</a:t>
            </a:r>
          </a:p>
          <a:p>
            <a:pPr marL="233363" marR="0" lvl="0" indent="-233363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ＭＳ Ｐゴシック" pitchFamily="64" charset="-128"/>
              <a:cs typeface="Arial"/>
            </a:endParaRPr>
          </a:p>
          <a:p>
            <a:pPr marL="233363" marR="0" lvl="0" indent="-233363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pitchFamily="64" charset="-128"/>
                <a:cs typeface="Arial"/>
              </a:rPr>
              <a:t>Apica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pitchFamily="64" charset="-128"/>
                <a:cs typeface="Arial"/>
              </a:rPr>
              <a:t> Cardiovascular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ＭＳ Ｐゴシック" pitchFamily="64" charset="-128"/>
              <a:cs typeface="Arial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3400" y="1219200"/>
            <a:ext cx="815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2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Within the past 12 months, I or my spouse/partner have had a financial interest/arrangement or affiliation with the organization(s) listed below.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33400" y="2362200"/>
            <a:ext cx="372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rgbClr val="FFCC99"/>
                </a:solidFill>
                <a:latin typeface="Arial" charset="0"/>
                <a:ea typeface="ヒラギノ角ゴ Pro W3" pitchFamily="-111" charset="-128"/>
              </a:defRPr>
            </a:lvl1pPr>
            <a:lvl2pPr marL="742950" indent="-285750" eaLnBrk="0" hangingPunct="0">
              <a:defRPr b="1" i="1">
                <a:solidFill>
                  <a:srgbClr val="FFCC99"/>
                </a:solidFill>
                <a:latin typeface="Arial" charset="0"/>
                <a:ea typeface="ヒラギノ角ゴ Pro W3" pitchFamily="-111" charset="-128"/>
              </a:defRPr>
            </a:lvl2pPr>
            <a:lvl3pPr marL="1143000" indent="-228600" eaLnBrk="0" hangingPunct="0">
              <a:defRPr b="1" i="1">
                <a:solidFill>
                  <a:srgbClr val="FFCC99"/>
                </a:solidFill>
                <a:latin typeface="Arial" charset="0"/>
                <a:ea typeface="ヒラギノ角ゴ Pro W3" pitchFamily="-111" charset="-128"/>
              </a:defRPr>
            </a:lvl3pPr>
            <a:lvl4pPr marL="1600200" indent="-228600" eaLnBrk="0" hangingPunct="0">
              <a:defRPr b="1" i="1">
                <a:solidFill>
                  <a:srgbClr val="FFCC99"/>
                </a:solidFill>
                <a:latin typeface="Arial" charset="0"/>
                <a:ea typeface="ヒラギノ角ゴ Pro W3" pitchFamily="-111" charset="-128"/>
              </a:defRPr>
            </a:lvl4pPr>
            <a:lvl5pPr marL="2057400" indent="-228600" eaLnBrk="0" hangingPunct="0">
              <a:defRPr b="1" i="1">
                <a:solidFill>
                  <a:srgbClr val="FFCC99"/>
                </a:solidFill>
                <a:latin typeface="Arial" charset="0"/>
                <a:ea typeface="ヒラギノ角ゴ Pro W3" pitchFamily="-11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charset="0"/>
                <a:ea typeface="ヒラギノ角ゴ Pro W3" pitchFamily="-11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charset="0"/>
                <a:ea typeface="ヒラギノ角ゴ Pro W3" pitchFamily="-11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charset="0"/>
                <a:ea typeface="ヒラギノ角ゴ Pro W3" pitchFamily="-11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charset="0"/>
                <a:ea typeface="ヒラギノ角ゴ Pro W3" pitchFamily="-111" charset="-128"/>
              </a:defRPr>
            </a:lvl9pPr>
          </a:lstStyle>
          <a:p>
            <a:pPr eaLnBrk="1" hangingPunct="1"/>
            <a:r>
              <a:rPr lang="en-US" i="0" dirty="0">
                <a:solidFill>
                  <a:srgbClr val="FDE25E"/>
                </a:solidFill>
              </a:rPr>
              <a:t>Affiliation/Financial Relationship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724400" y="2362200"/>
            <a:ext cx="12618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rgbClr val="FFCC99"/>
                </a:solidFill>
                <a:latin typeface="Arial" charset="0"/>
                <a:ea typeface="ヒラギノ角ゴ Pro W3" pitchFamily="-111" charset="-128"/>
              </a:defRPr>
            </a:lvl1pPr>
            <a:lvl2pPr marL="742950" indent="-285750" eaLnBrk="0" hangingPunct="0">
              <a:defRPr b="1" i="1">
                <a:solidFill>
                  <a:srgbClr val="FFCC99"/>
                </a:solidFill>
                <a:latin typeface="Arial" charset="0"/>
                <a:ea typeface="ヒラギノ角ゴ Pro W3" pitchFamily="-111" charset="-128"/>
              </a:defRPr>
            </a:lvl2pPr>
            <a:lvl3pPr marL="1143000" indent="-228600" eaLnBrk="0" hangingPunct="0">
              <a:defRPr b="1" i="1">
                <a:solidFill>
                  <a:srgbClr val="FFCC99"/>
                </a:solidFill>
                <a:latin typeface="Arial" charset="0"/>
                <a:ea typeface="ヒラギノ角ゴ Pro W3" pitchFamily="-111" charset="-128"/>
              </a:defRPr>
            </a:lvl3pPr>
            <a:lvl4pPr marL="1600200" indent="-228600" eaLnBrk="0" hangingPunct="0">
              <a:defRPr b="1" i="1">
                <a:solidFill>
                  <a:srgbClr val="FFCC99"/>
                </a:solidFill>
                <a:latin typeface="Arial" charset="0"/>
                <a:ea typeface="ヒラギノ角ゴ Pro W3" pitchFamily="-111" charset="-128"/>
              </a:defRPr>
            </a:lvl4pPr>
            <a:lvl5pPr marL="2057400" indent="-228600" eaLnBrk="0" hangingPunct="0">
              <a:defRPr b="1" i="1">
                <a:solidFill>
                  <a:srgbClr val="FFCC99"/>
                </a:solidFill>
                <a:latin typeface="Arial" charset="0"/>
                <a:ea typeface="ヒラギノ角ゴ Pro W3" pitchFamily="-11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charset="0"/>
                <a:ea typeface="ヒラギノ角ゴ Pro W3" pitchFamily="-11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charset="0"/>
                <a:ea typeface="ヒラギノ角ゴ Pro W3" pitchFamily="-11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charset="0"/>
                <a:ea typeface="ヒラギノ角ゴ Pro W3" pitchFamily="-11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charset="0"/>
                <a:ea typeface="ヒラギノ角ゴ Pro W3" pitchFamily="-111" charset="-128"/>
              </a:defRPr>
            </a:lvl9pPr>
          </a:lstStyle>
          <a:p>
            <a:pPr algn="l" eaLnBrk="1" hangingPunct="1"/>
            <a:r>
              <a:rPr lang="en-US" i="0">
                <a:solidFill>
                  <a:srgbClr val="FDE25E"/>
                </a:solidFill>
              </a:rPr>
              <a:t>Company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531629" y="304437"/>
            <a:ext cx="7943075" cy="755650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64" charset="-128"/>
                <a:cs typeface="Arial"/>
              </a:rPr>
              <a:t>Disclosure Statement of Financial Interest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9467" y="171450"/>
            <a:ext cx="6966676" cy="9525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Multivariate Baseline Predictors of Mortality (ITT) –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Pooled</a:t>
            </a:r>
            <a:endParaRPr lang="en-US" sz="32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0745" y="1339002"/>
          <a:ext cx="8189562" cy="3352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70795"/>
                <a:gridCol w="2816860"/>
                <a:gridCol w="1301907"/>
              </a:tblGrid>
              <a:tr h="4582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Pooled</a:t>
                      </a:r>
                      <a:endParaRPr lang="en-US" sz="2000" dirty="0">
                        <a:solidFill>
                          <a:srgbClr val="FFFF6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Hazard Ratio </a:t>
                      </a:r>
                      <a:r>
                        <a:rPr lang="en-US" sz="2000" b="1" dirty="0" smtClean="0">
                          <a:solidFill>
                            <a:srgbClr val="FFFF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[95</a:t>
                      </a:r>
                      <a:r>
                        <a:rPr lang="en-US" sz="2000" b="1" dirty="0">
                          <a:solidFill>
                            <a:srgbClr val="FFFF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% CI]</a:t>
                      </a:r>
                      <a:endParaRPr lang="en-US" sz="2000" dirty="0">
                        <a:solidFill>
                          <a:srgbClr val="FFFF6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p-value</a:t>
                      </a:r>
                      <a:endParaRPr lang="en-US" sz="2000" dirty="0">
                        <a:solidFill>
                          <a:srgbClr val="FFFF6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</a:tr>
              <a:tr h="45197">
                <a:tc>
                  <a:txBody>
                    <a:bodyPr/>
                    <a:lstStyle/>
                    <a:p>
                      <a:pPr marL="457200" marR="0" indent="-171450" algn="l" defTabSz="4572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Body Mass Index (lbs/in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0.96 [0.94, 0.98]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0.0002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</a:tr>
              <a:tr h="45197">
                <a:tc>
                  <a:txBody>
                    <a:bodyPr/>
                    <a:lstStyle/>
                    <a:p>
                      <a:pPr marL="28575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Atrial Fibrillation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1.41 [1.11, 1.80]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0.0050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</a:tr>
              <a:tr h="45197">
                <a:tc>
                  <a:txBody>
                    <a:bodyPr/>
                    <a:lstStyle/>
                    <a:p>
                      <a:pPr marL="285750" marR="0" indent="0" algn="l" defTabSz="4572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Mean Gradient (Baseline)</a:t>
                      </a: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0.99 [0.98, 1.00]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0.0095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</a:tr>
              <a:tr h="45197">
                <a:tc>
                  <a:txBody>
                    <a:bodyPr/>
                    <a:lstStyle/>
                    <a:p>
                      <a:pPr marL="28575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Liver 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2.38 [1.39, 4.09]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0.0016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</a:tr>
              <a:tr h="45197">
                <a:tc>
                  <a:txBody>
                    <a:bodyPr/>
                    <a:lstStyle/>
                    <a:p>
                      <a:pPr marL="28575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STS Risk Score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1.04 [1.01, 1.07]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0.0194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247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802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4081668174"/>
              </p:ext>
            </p:extLst>
          </p:nvPr>
        </p:nvGraphicFramePr>
        <p:xfrm>
          <a:off x="484496" y="1048654"/>
          <a:ext cx="8016876" cy="4871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10197" name="TextBox 28"/>
          <p:cNvSpPr txBox="1">
            <a:spLocks noChangeArrowheads="1"/>
          </p:cNvSpPr>
          <p:nvPr/>
        </p:nvSpPr>
        <p:spPr bwMode="auto">
          <a:xfrm rot="16200000">
            <a:off x="-584033" y="3265087"/>
            <a:ext cx="18053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Percent of Patients</a:t>
            </a:r>
            <a:endParaRPr lang="en-US" sz="1400" b="1" i="0" dirty="0"/>
          </a:p>
        </p:txBody>
      </p:sp>
      <p:sp>
        <p:nvSpPr>
          <p:cNvPr id="2610200" name="Text Box 72"/>
          <p:cNvSpPr txBox="1">
            <a:spLocks noChangeArrowheads="1"/>
          </p:cNvSpPr>
          <p:nvPr/>
        </p:nvSpPr>
        <p:spPr bwMode="auto">
          <a:xfrm>
            <a:off x="1209330" y="6044100"/>
            <a:ext cx="1720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0" dirty="0" smtClean="0">
                <a:solidFill>
                  <a:srgbClr val="FFFF00"/>
                </a:solidFill>
              </a:rPr>
              <a:t>Baseline</a:t>
            </a:r>
            <a:endParaRPr lang="en-US" sz="1600" b="1" i="0" dirty="0">
              <a:solidFill>
                <a:srgbClr val="FFFF00"/>
              </a:solidFill>
            </a:endParaRPr>
          </a:p>
        </p:txBody>
      </p:sp>
      <p:sp>
        <p:nvSpPr>
          <p:cNvPr id="2610202" name="Text Box 74"/>
          <p:cNvSpPr txBox="1">
            <a:spLocks noChangeArrowheads="1"/>
          </p:cNvSpPr>
          <p:nvPr/>
        </p:nvSpPr>
        <p:spPr bwMode="auto">
          <a:xfrm>
            <a:off x="2619001" y="6044100"/>
            <a:ext cx="1720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0" dirty="0" smtClean="0">
                <a:solidFill>
                  <a:srgbClr val="FFFF00"/>
                </a:solidFill>
              </a:rPr>
              <a:t>30 Days</a:t>
            </a:r>
            <a:endParaRPr lang="en-US" sz="1600" b="1" i="0" dirty="0">
              <a:solidFill>
                <a:srgbClr val="FFFF00"/>
              </a:solidFill>
            </a:endParaRPr>
          </a:p>
        </p:txBody>
      </p:sp>
      <p:sp>
        <p:nvSpPr>
          <p:cNvPr id="25" name="Text Box 75"/>
          <p:cNvSpPr txBox="1">
            <a:spLocks noChangeArrowheads="1"/>
          </p:cNvSpPr>
          <p:nvPr/>
        </p:nvSpPr>
        <p:spPr bwMode="auto">
          <a:xfrm>
            <a:off x="5452333" y="6044100"/>
            <a:ext cx="1720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0" dirty="0" smtClean="0">
                <a:solidFill>
                  <a:srgbClr val="FFFF00"/>
                </a:solidFill>
              </a:rPr>
              <a:t>2 Years</a:t>
            </a:r>
            <a:endParaRPr lang="en-US" sz="1600" b="1" i="0" dirty="0">
              <a:solidFill>
                <a:srgbClr val="FFFF00"/>
              </a:solidFill>
            </a:endParaRPr>
          </a:p>
        </p:txBody>
      </p:sp>
      <p:sp>
        <p:nvSpPr>
          <p:cNvPr id="33" name="Text Box 75"/>
          <p:cNvSpPr txBox="1">
            <a:spLocks noChangeArrowheads="1"/>
          </p:cNvSpPr>
          <p:nvPr/>
        </p:nvSpPr>
        <p:spPr bwMode="auto">
          <a:xfrm>
            <a:off x="4039150" y="6044100"/>
            <a:ext cx="1720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FFFF00"/>
                </a:solidFill>
              </a:rPr>
              <a:t>1</a:t>
            </a:r>
            <a:r>
              <a:rPr lang="en-US" sz="1600" b="1" i="0" dirty="0" smtClean="0">
                <a:solidFill>
                  <a:srgbClr val="FFFF00"/>
                </a:solidFill>
              </a:rPr>
              <a:t> Year</a:t>
            </a:r>
            <a:endParaRPr lang="en-US" sz="1600" b="1" i="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09032" y="3205817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94%</a:t>
            </a:r>
            <a:endParaRPr lang="en-US" sz="1400" b="1" dirty="0"/>
          </a:p>
        </p:txBody>
      </p:sp>
      <p:sp>
        <p:nvSpPr>
          <p:cNvPr id="46" name="Left Brace 45"/>
          <p:cNvSpPr/>
          <p:nvPr/>
        </p:nvSpPr>
        <p:spPr>
          <a:xfrm>
            <a:off x="1560860" y="1490614"/>
            <a:ext cx="91440" cy="374904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8" name="Left Brace 47"/>
          <p:cNvSpPr/>
          <p:nvPr/>
        </p:nvSpPr>
        <p:spPr>
          <a:xfrm>
            <a:off x="2973204" y="1455358"/>
            <a:ext cx="91440" cy="100584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9" name="Left Brace 48"/>
          <p:cNvSpPr/>
          <p:nvPr/>
        </p:nvSpPr>
        <p:spPr>
          <a:xfrm>
            <a:off x="5820585" y="1475154"/>
            <a:ext cx="91440" cy="63274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1" name="Left Brace 50"/>
          <p:cNvSpPr/>
          <p:nvPr/>
        </p:nvSpPr>
        <p:spPr>
          <a:xfrm>
            <a:off x="4388567" y="1450920"/>
            <a:ext cx="95250" cy="64008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2" name="Left Brace 51"/>
          <p:cNvSpPr/>
          <p:nvPr/>
        </p:nvSpPr>
        <p:spPr>
          <a:xfrm flipH="1">
            <a:off x="2474541" y="1490614"/>
            <a:ext cx="91440" cy="374904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3" name="Left Brace 52"/>
          <p:cNvSpPr/>
          <p:nvPr/>
        </p:nvSpPr>
        <p:spPr>
          <a:xfrm flipH="1">
            <a:off x="6714588" y="1460004"/>
            <a:ext cx="91440" cy="64023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4" name="Left Brace 53"/>
          <p:cNvSpPr/>
          <p:nvPr/>
        </p:nvSpPr>
        <p:spPr>
          <a:xfrm flipH="1">
            <a:off x="3903886" y="1459998"/>
            <a:ext cx="91440" cy="144475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5" name="Left Brace 54"/>
          <p:cNvSpPr/>
          <p:nvPr/>
        </p:nvSpPr>
        <p:spPr>
          <a:xfrm flipH="1">
            <a:off x="5312535" y="1475154"/>
            <a:ext cx="91440" cy="5029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6631112" y="1743938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15%</a:t>
            </a:r>
            <a:endParaRPr lang="en-US" sz="1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453275" y="322093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94%</a:t>
            </a:r>
            <a:endParaRPr lang="en-US" sz="1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2442642" y="1804388"/>
            <a:ext cx="6858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/>
              <a:t>24%</a:t>
            </a:r>
            <a:endParaRPr lang="en-US" sz="1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865800" y="162386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15%</a:t>
            </a:r>
            <a:endParaRPr lang="en-US" sz="1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225702" y="1702652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13%</a:t>
            </a:r>
            <a:endParaRPr lang="en-US" sz="1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313058" y="1508928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17%</a:t>
            </a:r>
            <a:endParaRPr lang="en-US" sz="1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887227" y="2024264"/>
            <a:ext cx="6858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/>
              <a:t>35%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485006" y="5773054"/>
            <a:ext cx="685800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 smtClean="0"/>
              <a:t>348</a:t>
            </a:r>
            <a:endParaRPr lang="en-US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193409" y="5773054"/>
            <a:ext cx="685800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 smtClean="0"/>
              <a:t>186</a:t>
            </a:r>
            <a:endParaRPr lang="en-US" sz="1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743304" y="5773054"/>
            <a:ext cx="685800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 smtClean="0"/>
              <a:t>205</a:t>
            </a:r>
            <a:endParaRPr lang="en-US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791698" y="5773054"/>
            <a:ext cx="685800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 smtClean="0"/>
              <a:t>226</a:t>
            </a:r>
            <a:endParaRPr lang="en-US" sz="1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320327" y="5773054"/>
            <a:ext cx="685800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 smtClean="0"/>
              <a:t>250</a:t>
            </a:r>
            <a:endParaRPr lang="en-US" sz="1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358088" y="5773054"/>
            <a:ext cx="685800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 smtClean="0"/>
              <a:t>266</a:t>
            </a:r>
            <a:endParaRPr lang="en-US" sz="1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2907983" y="5773054"/>
            <a:ext cx="685800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 smtClean="0"/>
              <a:t>307</a:t>
            </a:r>
            <a:endParaRPr lang="en-US" sz="1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1954608" y="5773054"/>
            <a:ext cx="685800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 smtClean="0"/>
              <a:t>349</a:t>
            </a:r>
            <a:endParaRPr lang="en-US" sz="1400" b="1" dirty="0"/>
          </a:p>
        </p:txBody>
      </p:sp>
      <p:sp>
        <p:nvSpPr>
          <p:cNvPr id="67" name="Rectangle 66"/>
          <p:cNvSpPr/>
          <p:nvPr/>
        </p:nvSpPr>
        <p:spPr>
          <a:xfrm>
            <a:off x="8493781" y="4253549"/>
            <a:ext cx="137160" cy="137160"/>
          </a:xfrm>
          <a:prstGeom prst="rect">
            <a:avLst/>
          </a:prstGeom>
          <a:solidFill>
            <a:srgbClr val="008000"/>
          </a:solidFill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686800" y="4128444"/>
            <a:ext cx="457200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/>
              <a:t>I</a:t>
            </a:r>
            <a:endParaRPr lang="en-US" b="1" dirty="0"/>
          </a:p>
        </p:txBody>
      </p:sp>
      <p:sp>
        <p:nvSpPr>
          <p:cNvPr id="69" name="Rectangle 68"/>
          <p:cNvSpPr/>
          <p:nvPr/>
        </p:nvSpPr>
        <p:spPr>
          <a:xfrm>
            <a:off x="8493783" y="3913936"/>
            <a:ext cx="137160" cy="137160"/>
          </a:xfrm>
          <a:prstGeom prst="rect">
            <a:avLst/>
          </a:prstGeom>
          <a:solidFill>
            <a:srgbClr val="B2E757"/>
          </a:solidFill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686800" y="3788832"/>
            <a:ext cx="457200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/>
              <a:t>II</a:t>
            </a:r>
            <a:endParaRPr lang="en-US" b="1" dirty="0"/>
          </a:p>
        </p:txBody>
      </p:sp>
      <p:sp>
        <p:nvSpPr>
          <p:cNvPr id="71" name="Rectangle 70"/>
          <p:cNvSpPr/>
          <p:nvPr/>
        </p:nvSpPr>
        <p:spPr>
          <a:xfrm>
            <a:off x="8493782" y="3575731"/>
            <a:ext cx="137160" cy="137160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686800" y="3450627"/>
            <a:ext cx="457200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/>
              <a:t>III</a:t>
            </a:r>
            <a:endParaRPr lang="en-US" b="1" dirty="0"/>
          </a:p>
        </p:txBody>
      </p:sp>
      <p:sp>
        <p:nvSpPr>
          <p:cNvPr id="73" name="Rectangle 72"/>
          <p:cNvSpPr/>
          <p:nvPr/>
        </p:nvSpPr>
        <p:spPr>
          <a:xfrm>
            <a:off x="8493782" y="3230280"/>
            <a:ext cx="137160" cy="137160"/>
          </a:xfrm>
          <a:prstGeom prst="rect">
            <a:avLst/>
          </a:prstGeom>
          <a:solidFill>
            <a:srgbClr val="ED9C18"/>
          </a:solidFill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686800" y="3084985"/>
            <a:ext cx="457200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/>
              <a:t>IV</a:t>
            </a:r>
            <a:endParaRPr lang="en-US" b="1" dirty="0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340466" y="172755"/>
            <a:ext cx="6506633" cy="952500"/>
          </a:xfrm>
        </p:spPr>
        <p:txBody>
          <a:bodyPr anchor="ctr"/>
          <a:lstStyle/>
          <a:p>
            <a:r>
              <a:rPr lang="en-US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NYHA Class Survivors (ITT)</a:t>
            </a:r>
            <a:endParaRPr lang="en-US" sz="32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79155" y="1138849"/>
            <a:ext cx="1214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 = 0.001</a:t>
            </a:r>
            <a:endParaRPr lang="en-US" sz="16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1476037" y="1150114"/>
            <a:ext cx="1214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 = NS</a:t>
            </a:r>
            <a:endParaRPr lang="en-US" sz="16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4293863" y="1129751"/>
            <a:ext cx="1214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 = NS</a:t>
            </a:r>
            <a:endParaRPr lang="en-US" sz="16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5699743" y="1125255"/>
            <a:ext cx="1214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 = NS</a:t>
            </a:r>
            <a:endParaRPr lang="en-US" sz="1600" b="1" dirty="0"/>
          </a:p>
        </p:txBody>
      </p:sp>
      <p:sp>
        <p:nvSpPr>
          <p:cNvPr id="75" name="Text Box 75"/>
          <p:cNvSpPr txBox="1">
            <a:spLocks noChangeArrowheads="1"/>
          </p:cNvSpPr>
          <p:nvPr/>
        </p:nvSpPr>
        <p:spPr bwMode="auto">
          <a:xfrm>
            <a:off x="6859427" y="6047638"/>
            <a:ext cx="1720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FFFF00"/>
                </a:solidFill>
              </a:rPr>
              <a:t>3</a:t>
            </a:r>
            <a:r>
              <a:rPr lang="en-US" sz="1600" b="1" i="0" dirty="0" smtClean="0">
                <a:solidFill>
                  <a:srgbClr val="FFFF00"/>
                </a:solidFill>
              </a:rPr>
              <a:t> Years</a:t>
            </a:r>
            <a:endParaRPr lang="en-US" sz="1600" b="1" i="0" dirty="0">
              <a:solidFill>
                <a:srgbClr val="FFFF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600503" y="5776592"/>
            <a:ext cx="685800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 smtClean="0"/>
              <a:t>133</a:t>
            </a:r>
            <a:endParaRPr lang="en-US" sz="14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7150398" y="5776592"/>
            <a:ext cx="685800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 smtClean="0"/>
              <a:t>151</a:t>
            </a:r>
            <a:endParaRPr lang="en-US" sz="14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7117470" y="1128793"/>
            <a:ext cx="1214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 = NS</a:t>
            </a:r>
            <a:endParaRPr lang="en-US" sz="1600" b="1" dirty="0"/>
          </a:p>
        </p:txBody>
      </p:sp>
      <p:sp>
        <p:nvSpPr>
          <p:cNvPr id="81" name="Left Brace 80"/>
          <p:cNvSpPr/>
          <p:nvPr/>
        </p:nvSpPr>
        <p:spPr>
          <a:xfrm>
            <a:off x="7227679" y="1478691"/>
            <a:ext cx="91440" cy="7315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2" name="Left Brace 81"/>
          <p:cNvSpPr/>
          <p:nvPr/>
        </p:nvSpPr>
        <p:spPr>
          <a:xfrm flipH="1">
            <a:off x="8142948" y="1474175"/>
            <a:ext cx="91440" cy="54864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3" name="TextBox 82"/>
          <p:cNvSpPr txBox="1"/>
          <p:nvPr/>
        </p:nvSpPr>
        <p:spPr>
          <a:xfrm>
            <a:off x="8080738" y="1577348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14%</a:t>
            </a:r>
            <a:endParaRPr lang="en-US" sz="14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6730785" y="1533732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19%</a:t>
            </a:r>
            <a:endParaRPr lang="en-US" sz="14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470534" y="576971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No. at Risk</a:t>
            </a:r>
          </a:p>
        </p:txBody>
      </p:sp>
    </p:spTree>
    <p:extLst>
      <p:ext uri="{BB962C8B-B14F-4D97-AF65-F5344CB8AC3E}">
        <p14:creationId xmlns:p14="http://schemas.microsoft.com/office/powerpoint/2010/main" val="22600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573702"/>
              </p:ext>
            </p:extLst>
          </p:nvPr>
        </p:nvGraphicFramePr>
        <p:xfrm>
          <a:off x="872356" y="5876924"/>
          <a:ext cx="8053279" cy="676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963"/>
                <a:gridCol w="1225670"/>
                <a:gridCol w="1121800"/>
                <a:gridCol w="1204896"/>
                <a:gridCol w="1059478"/>
                <a:gridCol w="1267220"/>
                <a:gridCol w="1080252"/>
              </a:tblGrid>
              <a:tr h="338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    348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287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250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228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211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176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139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     351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246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230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217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197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169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139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41"/>
          <p:cNvSpPr txBox="1">
            <a:spLocks noChangeArrowheads="1"/>
          </p:cNvSpPr>
          <p:nvPr/>
        </p:nvSpPr>
        <p:spPr bwMode="auto">
          <a:xfrm>
            <a:off x="471488" y="5923954"/>
            <a:ext cx="29286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00B0F0"/>
                </a:solidFill>
                <a:cs typeface="Arial" charset="0"/>
              </a:rPr>
              <a:t>TAVR</a:t>
            </a:r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545919" y="6252567"/>
            <a:ext cx="29381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FF00"/>
                </a:solidFill>
                <a:cs typeface="Arial" charset="0"/>
              </a:rPr>
              <a:t>AVR</a:t>
            </a: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936212"/>
              </p:ext>
            </p:extLst>
          </p:nvPr>
        </p:nvGraphicFramePr>
        <p:xfrm>
          <a:off x="146050" y="1150883"/>
          <a:ext cx="8851900" cy="4409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Strokes (ITT)</a:t>
            </a:r>
            <a:endParaRPr lang="en-US" sz="32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366" y="5643451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No. at Risk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3430105" y="1411526"/>
            <a:ext cx="5287054" cy="3201803"/>
            <a:chOff x="3430105" y="1411526"/>
            <a:chExt cx="5287054" cy="3201803"/>
          </a:xfrm>
        </p:grpSpPr>
        <p:grpSp>
          <p:nvGrpSpPr>
            <p:cNvPr id="3" name="Group 49"/>
            <p:cNvGrpSpPr/>
            <p:nvPr/>
          </p:nvGrpSpPr>
          <p:grpSpPr>
            <a:xfrm>
              <a:off x="3430105" y="4010051"/>
              <a:ext cx="660202" cy="603278"/>
              <a:chOff x="3430105" y="4010051"/>
              <a:chExt cx="660202" cy="603278"/>
            </a:xfrm>
          </p:grpSpPr>
          <p:sp>
            <p:nvSpPr>
              <p:cNvPr id="44" name="TextBox 43"/>
              <p:cNvSpPr txBox="1">
                <a:spLocks noChangeArrowheads="1"/>
              </p:cNvSpPr>
              <p:nvPr/>
            </p:nvSpPr>
            <p:spPr bwMode="auto">
              <a:xfrm>
                <a:off x="3437564" y="4274775"/>
                <a:ext cx="65274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solidFill>
                      <a:srgbClr val="FFFF00"/>
                    </a:solidFill>
                    <a:ea typeface="ヒラギノ角ゴ Pro W3"/>
                    <a:cs typeface="ヒラギノ角ゴ Pro W3"/>
                  </a:rPr>
                  <a:t>3.2%</a:t>
                </a:r>
              </a:p>
            </p:txBody>
          </p:sp>
          <p:sp>
            <p:nvSpPr>
              <p:cNvPr id="45" name="TextBox 44"/>
              <p:cNvSpPr txBox="1">
                <a:spLocks noChangeArrowheads="1"/>
              </p:cNvSpPr>
              <p:nvPr/>
            </p:nvSpPr>
            <p:spPr bwMode="auto">
              <a:xfrm>
                <a:off x="3430105" y="4010051"/>
                <a:ext cx="65274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solidFill>
                      <a:srgbClr val="00B0F0"/>
                    </a:solidFill>
                  </a:rPr>
                  <a:t>6.0</a:t>
                </a:r>
                <a:r>
                  <a:rPr lang="en-US" sz="1600" b="1" dirty="0">
                    <a:solidFill>
                      <a:srgbClr val="00B0F0"/>
                    </a:solidFill>
                    <a:ea typeface="ヒラギノ角ゴ Pro W3"/>
                    <a:cs typeface="ヒラギノ角ゴ Pro W3"/>
                  </a:rPr>
                  <a:t>%</a:t>
                </a:r>
              </a:p>
            </p:txBody>
          </p:sp>
        </p:grpSp>
        <p:grpSp>
          <p:nvGrpSpPr>
            <p:cNvPr id="4" name="Group 47"/>
            <p:cNvGrpSpPr/>
            <p:nvPr/>
          </p:nvGrpSpPr>
          <p:grpSpPr>
            <a:xfrm>
              <a:off x="8061242" y="3910056"/>
              <a:ext cx="655917" cy="604131"/>
              <a:chOff x="8061242" y="3910056"/>
              <a:chExt cx="655917" cy="604131"/>
            </a:xfrm>
          </p:grpSpPr>
          <p:sp>
            <p:nvSpPr>
              <p:cNvPr id="46" name="TextBox 45"/>
              <p:cNvSpPr txBox="1">
                <a:spLocks noChangeArrowheads="1"/>
              </p:cNvSpPr>
              <p:nvPr/>
            </p:nvSpPr>
            <p:spPr bwMode="auto">
              <a:xfrm>
                <a:off x="8061242" y="3910056"/>
                <a:ext cx="65274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solidFill>
                      <a:srgbClr val="FFFF00"/>
                    </a:solidFill>
                    <a:ea typeface="ヒラギノ角ゴ Pro W3"/>
                    <a:cs typeface="ヒラギノ角ゴ Pro W3"/>
                  </a:rPr>
                  <a:t>9.3%</a:t>
                </a:r>
              </a:p>
            </p:txBody>
          </p:sp>
          <p:sp>
            <p:nvSpPr>
              <p:cNvPr id="47" name="TextBox 46"/>
              <p:cNvSpPr txBox="1">
                <a:spLocks noChangeArrowheads="1"/>
              </p:cNvSpPr>
              <p:nvPr/>
            </p:nvSpPr>
            <p:spPr bwMode="auto">
              <a:xfrm>
                <a:off x="8064416" y="4175633"/>
                <a:ext cx="65274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solidFill>
                      <a:srgbClr val="00B0F0"/>
                    </a:solidFill>
                  </a:rPr>
                  <a:t>8.2</a:t>
                </a:r>
                <a:r>
                  <a:rPr lang="en-US" sz="1600" b="1" dirty="0">
                    <a:solidFill>
                      <a:srgbClr val="00B0F0"/>
                    </a:solidFill>
                    <a:ea typeface="ヒラギノ角ゴ Pro W3"/>
                    <a:cs typeface="ヒラギノ角ゴ Pro W3"/>
                  </a:rPr>
                  <a:t>%</a:t>
                </a:r>
              </a:p>
            </p:txBody>
          </p:sp>
        </p:grpSp>
        <p:sp>
          <p:nvSpPr>
            <p:cNvPr id="12" name="Text Box 43"/>
            <p:cNvSpPr txBox="1">
              <a:spLocks noChangeArrowheads="1"/>
            </p:cNvSpPr>
            <p:nvPr/>
          </p:nvSpPr>
          <p:spPr bwMode="auto">
            <a:xfrm>
              <a:off x="3562350" y="1411526"/>
              <a:ext cx="2805113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 algn="ctr"/>
              <a:r>
                <a:rPr lang="en-US" sz="1600" dirty="0">
                  <a:solidFill>
                    <a:srgbClr val="FFFFFF"/>
                  </a:solidFill>
                  <a:cs typeface="Arial" charset="0"/>
                </a:rPr>
                <a:t>HR [95% CI] =</a:t>
              </a:r>
              <a:br>
                <a:rPr lang="en-US" sz="1600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600" dirty="0">
                  <a:solidFill>
                    <a:srgbClr val="FFFFFF"/>
                  </a:solidFill>
                  <a:cs typeface="Arial" charset="0"/>
                </a:rPr>
                <a:t>1.09 [0.62, 1.91]</a:t>
              </a:r>
            </a:p>
            <a:p>
              <a:pPr marL="0" lvl="1" algn="ctr"/>
              <a:r>
                <a:rPr lang="en-US" sz="1600" dirty="0">
                  <a:solidFill>
                    <a:srgbClr val="F9DA55"/>
                  </a:solidFill>
                  <a:cs typeface="Arial" charset="0"/>
                </a:rPr>
                <a:t>p (log rank) = 0.763</a:t>
              </a:r>
            </a:p>
          </p:txBody>
        </p:sp>
        <p:grpSp>
          <p:nvGrpSpPr>
            <p:cNvPr id="10" name="Group 48"/>
            <p:cNvGrpSpPr/>
            <p:nvPr/>
          </p:nvGrpSpPr>
          <p:grpSpPr>
            <a:xfrm>
              <a:off x="5732340" y="3927526"/>
              <a:ext cx="660202" cy="625893"/>
              <a:chOff x="5732340" y="3927526"/>
              <a:chExt cx="660202" cy="625893"/>
            </a:xfrm>
          </p:grpSpPr>
          <p:sp>
            <p:nvSpPr>
              <p:cNvPr id="15" name="TextBox 14"/>
              <p:cNvSpPr txBox="1">
                <a:spLocks noChangeArrowheads="1"/>
              </p:cNvSpPr>
              <p:nvPr/>
            </p:nvSpPr>
            <p:spPr bwMode="auto">
              <a:xfrm>
                <a:off x="5739799" y="4214865"/>
                <a:ext cx="65274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solidFill>
                      <a:srgbClr val="FFFF00"/>
                    </a:solidFill>
                    <a:ea typeface="ヒラギノ角ゴ Pro W3"/>
                    <a:cs typeface="ヒラギノ角ゴ Pro W3"/>
                  </a:rPr>
                  <a:t>4.9%</a:t>
                </a:r>
              </a:p>
            </p:txBody>
          </p:sp>
          <p:sp>
            <p:nvSpPr>
              <p:cNvPr id="16" name="TextBox 15"/>
              <p:cNvSpPr txBox="1">
                <a:spLocks noChangeArrowheads="1"/>
              </p:cNvSpPr>
              <p:nvPr/>
            </p:nvSpPr>
            <p:spPr bwMode="auto">
              <a:xfrm>
                <a:off x="5732340" y="3927526"/>
                <a:ext cx="65274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solidFill>
                      <a:srgbClr val="00B0F0"/>
                    </a:solidFill>
                  </a:rPr>
                  <a:t>7.7</a:t>
                </a:r>
                <a:r>
                  <a:rPr lang="en-US" sz="1600" b="1" dirty="0">
                    <a:solidFill>
                      <a:srgbClr val="00B0F0"/>
                    </a:solidFill>
                    <a:ea typeface="ヒラギノ角ゴ Pro W3"/>
                    <a:cs typeface="ヒラギノ角ゴ Pro W3"/>
                  </a:rPr>
                  <a:t>%</a:t>
                </a: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1600200" y="5410200"/>
            <a:ext cx="6678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1400" b="1" dirty="0">
                <a:solidFill>
                  <a:prstClr val="white"/>
                </a:solidFill>
              </a:rPr>
              <a:t>Months Post</a:t>
            </a:r>
            <a:r>
              <a:rPr lang="en-US" sz="1400" b="1" dirty="0" smtClean="0">
                <a:solidFill>
                  <a:prstClr val="white"/>
                </a:solidFill>
              </a:rPr>
              <a:t> Randomization</a:t>
            </a:r>
            <a:endParaRPr lang="en-US" sz="1400" b="1" dirty="0">
              <a:solidFill>
                <a:prstClr val="white"/>
              </a:solidFill>
            </a:endParaRPr>
          </a:p>
        </p:txBody>
      </p:sp>
      <p:grpSp>
        <p:nvGrpSpPr>
          <p:cNvPr id="13" name="Group 59"/>
          <p:cNvGrpSpPr/>
          <p:nvPr/>
        </p:nvGrpSpPr>
        <p:grpSpPr>
          <a:xfrm>
            <a:off x="6650462" y="1721846"/>
            <a:ext cx="2148645" cy="3035127"/>
            <a:chOff x="6486686" y="1721846"/>
            <a:chExt cx="2148645" cy="3035127"/>
          </a:xfrm>
        </p:grpSpPr>
        <p:sp>
          <p:nvSpPr>
            <p:cNvPr id="63" name="Freeform 62"/>
            <p:cNvSpPr/>
            <p:nvPr/>
          </p:nvSpPr>
          <p:spPr>
            <a:xfrm rot="17023609">
              <a:off x="6666831" y="2634059"/>
              <a:ext cx="2038349" cy="1898651"/>
            </a:xfrm>
            <a:custGeom>
              <a:avLst/>
              <a:gdLst>
                <a:gd name="connsiteX0" fmla="*/ 0 w 2758966"/>
                <a:gd name="connsiteY0" fmla="*/ 2380594 h 2822028"/>
                <a:gd name="connsiteX1" fmla="*/ 1403132 w 2758966"/>
                <a:gd name="connsiteY1" fmla="*/ 0 h 2822028"/>
                <a:gd name="connsiteX2" fmla="*/ 2758966 w 2758966"/>
                <a:gd name="connsiteY2" fmla="*/ 2475187 h 2822028"/>
                <a:gd name="connsiteX3" fmla="*/ 268014 w 2758966"/>
                <a:gd name="connsiteY3" fmla="*/ 2822028 h 2822028"/>
                <a:gd name="connsiteX4" fmla="*/ 0 w 2758966"/>
                <a:gd name="connsiteY4" fmla="*/ 2459421 h 2822028"/>
                <a:gd name="connsiteX5" fmla="*/ 0 w 2758966"/>
                <a:gd name="connsiteY5" fmla="*/ 2380594 h 2822028"/>
                <a:gd name="connsiteX0" fmla="*/ 0 w 2758966"/>
                <a:gd name="connsiteY0" fmla="*/ 2238704 h 2680138"/>
                <a:gd name="connsiteX1" fmla="*/ 1308539 w 2758966"/>
                <a:gd name="connsiteY1" fmla="*/ 0 h 2680138"/>
                <a:gd name="connsiteX2" fmla="*/ 2758966 w 2758966"/>
                <a:gd name="connsiteY2" fmla="*/ 2333297 h 2680138"/>
                <a:gd name="connsiteX3" fmla="*/ 268014 w 2758966"/>
                <a:gd name="connsiteY3" fmla="*/ 2680138 h 2680138"/>
                <a:gd name="connsiteX4" fmla="*/ 0 w 2758966"/>
                <a:gd name="connsiteY4" fmla="*/ 2317531 h 2680138"/>
                <a:gd name="connsiteX5" fmla="*/ 0 w 2758966"/>
                <a:gd name="connsiteY5" fmla="*/ 2238704 h 2680138"/>
                <a:gd name="connsiteX0" fmla="*/ 0 w 2758966"/>
                <a:gd name="connsiteY0" fmla="*/ 2238704 h 2703950"/>
                <a:gd name="connsiteX1" fmla="*/ 1308539 w 2758966"/>
                <a:gd name="connsiteY1" fmla="*/ 0 h 2703950"/>
                <a:gd name="connsiteX2" fmla="*/ 2758966 w 2758966"/>
                <a:gd name="connsiteY2" fmla="*/ 2333297 h 2703950"/>
                <a:gd name="connsiteX3" fmla="*/ 279920 w 2758966"/>
                <a:gd name="connsiteY3" fmla="*/ 2703950 h 2703950"/>
                <a:gd name="connsiteX4" fmla="*/ 0 w 2758966"/>
                <a:gd name="connsiteY4" fmla="*/ 2317531 h 2703950"/>
                <a:gd name="connsiteX5" fmla="*/ 0 w 2758966"/>
                <a:gd name="connsiteY5" fmla="*/ 2238704 h 2703950"/>
                <a:gd name="connsiteX0" fmla="*/ 0 w 2758966"/>
                <a:gd name="connsiteY0" fmla="*/ 2238704 h 2703950"/>
                <a:gd name="connsiteX1" fmla="*/ 1308539 w 2758966"/>
                <a:gd name="connsiteY1" fmla="*/ 0 h 2703950"/>
                <a:gd name="connsiteX2" fmla="*/ 2758966 w 2758966"/>
                <a:gd name="connsiteY2" fmla="*/ 2333297 h 2703950"/>
                <a:gd name="connsiteX3" fmla="*/ 279920 w 2758966"/>
                <a:gd name="connsiteY3" fmla="*/ 2703950 h 2703950"/>
                <a:gd name="connsiteX4" fmla="*/ 244366 w 2758966"/>
                <a:gd name="connsiteY4" fmla="*/ 2650988 h 2703950"/>
                <a:gd name="connsiteX5" fmla="*/ 0 w 2758966"/>
                <a:gd name="connsiteY5" fmla="*/ 2317531 h 2703950"/>
                <a:gd name="connsiteX6" fmla="*/ 0 w 2758966"/>
                <a:gd name="connsiteY6" fmla="*/ 2238704 h 2703950"/>
                <a:gd name="connsiteX0" fmla="*/ 0 w 2758966"/>
                <a:gd name="connsiteY0" fmla="*/ 2238704 h 2703950"/>
                <a:gd name="connsiteX1" fmla="*/ 1308539 w 2758966"/>
                <a:gd name="connsiteY1" fmla="*/ 0 h 2703950"/>
                <a:gd name="connsiteX2" fmla="*/ 2758966 w 2758966"/>
                <a:gd name="connsiteY2" fmla="*/ 2333297 h 2703950"/>
                <a:gd name="connsiteX3" fmla="*/ 279920 w 2758966"/>
                <a:gd name="connsiteY3" fmla="*/ 2703950 h 2703950"/>
                <a:gd name="connsiteX4" fmla="*/ 272941 w 2758966"/>
                <a:gd name="connsiteY4" fmla="*/ 2591457 h 2703950"/>
                <a:gd name="connsiteX5" fmla="*/ 0 w 2758966"/>
                <a:gd name="connsiteY5" fmla="*/ 2317531 h 2703950"/>
                <a:gd name="connsiteX6" fmla="*/ 0 w 2758966"/>
                <a:gd name="connsiteY6" fmla="*/ 2238704 h 2703950"/>
                <a:gd name="connsiteX0" fmla="*/ 0 w 2758966"/>
                <a:gd name="connsiteY0" fmla="*/ 2238704 h 2703950"/>
                <a:gd name="connsiteX1" fmla="*/ 1308539 w 2758966"/>
                <a:gd name="connsiteY1" fmla="*/ 0 h 2703950"/>
                <a:gd name="connsiteX2" fmla="*/ 2758966 w 2758966"/>
                <a:gd name="connsiteY2" fmla="*/ 2333297 h 2703950"/>
                <a:gd name="connsiteX3" fmla="*/ 279920 w 2758966"/>
                <a:gd name="connsiteY3" fmla="*/ 2703950 h 2703950"/>
                <a:gd name="connsiteX4" fmla="*/ 403910 w 2758966"/>
                <a:gd name="connsiteY4" fmla="*/ 2500969 h 2703950"/>
                <a:gd name="connsiteX5" fmla="*/ 0 w 2758966"/>
                <a:gd name="connsiteY5" fmla="*/ 2317531 h 2703950"/>
                <a:gd name="connsiteX6" fmla="*/ 0 w 2758966"/>
                <a:gd name="connsiteY6" fmla="*/ 2238704 h 2703950"/>
                <a:gd name="connsiteX0" fmla="*/ 0 w 2758966"/>
                <a:gd name="connsiteY0" fmla="*/ 2238704 h 2703950"/>
                <a:gd name="connsiteX1" fmla="*/ 1308539 w 2758966"/>
                <a:gd name="connsiteY1" fmla="*/ 0 h 2703950"/>
                <a:gd name="connsiteX2" fmla="*/ 2758966 w 2758966"/>
                <a:gd name="connsiteY2" fmla="*/ 2333297 h 2703950"/>
                <a:gd name="connsiteX3" fmla="*/ 279920 w 2758966"/>
                <a:gd name="connsiteY3" fmla="*/ 2703950 h 2703950"/>
                <a:gd name="connsiteX4" fmla="*/ 403910 w 2758966"/>
                <a:gd name="connsiteY4" fmla="*/ 2500969 h 2703950"/>
                <a:gd name="connsiteX5" fmla="*/ 0 w 2758966"/>
                <a:gd name="connsiteY5" fmla="*/ 2317531 h 2703950"/>
                <a:gd name="connsiteX6" fmla="*/ 0 w 2758966"/>
                <a:gd name="connsiteY6" fmla="*/ 2238704 h 2703950"/>
                <a:gd name="connsiteX0" fmla="*/ 0 w 2758966"/>
                <a:gd name="connsiteY0" fmla="*/ 2238704 h 2703950"/>
                <a:gd name="connsiteX1" fmla="*/ 1308539 w 2758966"/>
                <a:gd name="connsiteY1" fmla="*/ 0 h 2703950"/>
                <a:gd name="connsiteX2" fmla="*/ 2758966 w 2758966"/>
                <a:gd name="connsiteY2" fmla="*/ 2333297 h 2703950"/>
                <a:gd name="connsiteX3" fmla="*/ 279920 w 2758966"/>
                <a:gd name="connsiteY3" fmla="*/ 2703950 h 2703950"/>
                <a:gd name="connsiteX4" fmla="*/ 403910 w 2758966"/>
                <a:gd name="connsiteY4" fmla="*/ 2500969 h 2703950"/>
                <a:gd name="connsiteX5" fmla="*/ 0 w 2758966"/>
                <a:gd name="connsiteY5" fmla="*/ 2317531 h 2703950"/>
                <a:gd name="connsiteX6" fmla="*/ 0 w 2758966"/>
                <a:gd name="connsiteY6" fmla="*/ 2238704 h 2703950"/>
                <a:gd name="connsiteX0" fmla="*/ 0 w 2758966"/>
                <a:gd name="connsiteY0" fmla="*/ 2238704 h 2703950"/>
                <a:gd name="connsiteX1" fmla="*/ 1308539 w 2758966"/>
                <a:gd name="connsiteY1" fmla="*/ 0 h 2703950"/>
                <a:gd name="connsiteX2" fmla="*/ 2758966 w 2758966"/>
                <a:gd name="connsiteY2" fmla="*/ 2333297 h 2703950"/>
                <a:gd name="connsiteX3" fmla="*/ 279920 w 2758966"/>
                <a:gd name="connsiteY3" fmla="*/ 2703950 h 2703950"/>
                <a:gd name="connsiteX4" fmla="*/ 403910 w 2758966"/>
                <a:gd name="connsiteY4" fmla="*/ 2500969 h 2703950"/>
                <a:gd name="connsiteX5" fmla="*/ 192881 w 2758966"/>
                <a:gd name="connsiteY5" fmla="*/ 2229425 h 2703950"/>
                <a:gd name="connsiteX6" fmla="*/ 0 w 2758966"/>
                <a:gd name="connsiteY6" fmla="*/ 2238704 h 2703950"/>
                <a:gd name="connsiteX0" fmla="*/ 185943 w 2944909"/>
                <a:gd name="connsiteY0" fmla="*/ 2238704 h 2703950"/>
                <a:gd name="connsiteX1" fmla="*/ 1494482 w 2944909"/>
                <a:gd name="connsiteY1" fmla="*/ 0 h 2703950"/>
                <a:gd name="connsiteX2" fmla="*/ 2944909 w 2944909"/>
                <a:gd name="connsiteY2" fmla="*/ 2333297 h 2703950"/>
                <a:gd name="connsiteX3" fmla="*/ 465863 w 2944909"/>
                <a:gd name="connsiteY3" fmla="*/ 2703950 h 2703950"/>
                <a:gd name="connsiteX4" fmla="*/ 589853 w 2944909"/>
                <a:gd name="connsiteY4" fmla="*/ 2500969 h 2703950"/>
                <a:gd name="connsiteX5" fmla="*/ 378824 w 2944909"/>
                <a:gd name="connsiteY5" fmla="*/ 2229425 h 2703950"/>
                <a:gd name="connsiteX6" fmla="*/ 185943 w 2944909"/>
                <a:gd name="connsiteY6" fmla="*/ 2238704 h 2703950"/>
                <a:gd name="connsiteX0" fmla="*/ 0 w 2758966"/>
                <a:gd name="connsiteY0" fmla="*/ 2238704 h 2703950"/>
                <a:gd name="connsiteX1" fmla="*/ 1308539 w 2758966"/>
                <a:gd name="connsiteY1" fmla="*/ 0 h 2703950"/>
                <a:gd name="connsiteX2" fmla="*/ 2758966 w 2758966"/>
                <a:gd name="connsiteY2" fmla="*/ 2333297 h 2703950"/>
                <a:gd name="connsiteX3" fmla="*/ 279920 w 2758966"/>
                <a:gd name="connsiteY3" fmla="*/ 2703950 h 2703950"/>
                <a:gd name="connsiteX4" fmla="*/ 403910 w 2758966"/>
                <a:gd name="connsiteY4" fmla="*/ 2500969 h 2703950"/>
                <a:gd name="connsiteX5" fmla="*/ 192881 w 2758966"/>
                <a:gd name="connsiteY5" fmla="*/ 2229425 h 2703950"/>
                <a:gd name="connsiteX6" fmla="*/ 0 w 2758966"/>
                <a:gd name="connsiteY6" fmla="*/ 2238704 h 2703950"/>
                <a:gd name="connsiteX0" fmla="*/ 0 w 2758966"/>
                <a:gd name="connsiteY0" fmla="*/ 2238704 h 2703950"/>
                <a:gd name="connsiteX1" fmla="*/ 1308539 w 2758966"/>
                <a:gd name="connsiteY1" fmla="*/ 0 h 2703950"/>
                <a:gd name="connsiteX2" fmla="*/ 2758966 w 2758966"/>
                <a:gd name="connsiteY2" fmla="*/ 2333297 h 2703950"/>
                <a:gd name="connsiteX3" fmla="*/ 279920 w 2758966"/>
                <a:gd name="connsiteY3" fmla="*/ 2703950 h 2703950"/>
                <a:gd name="connsiteX4" fmla="*/ 403910 w 2758966"/>
                <a:gd name="connsiteY4" fmla="*/ 2500969 h 2703950"/>
                <a:gd name="connsiteX5" fmla="*/ 192881 w 2758966"/>
                <a:gd name="connsiteY5" fmla="*/ 2229425 h 2703950"/>
                <a:gd name="connsiteX6" fmla="*/ 0 w 2758966"/>
                <a:gd name="connsiteY6" fmla="*/ 2238704 h 2703950"/>
                <a:gd name="connsiteX0" fmla="*/ 0 w 2773254"/>
                <a:gd name="connsiteY0" fmla="*/ 2264898 h 2703950"/>
                <a:gd name="connsiteX1" fmla="*/ 1322827 w 2773254"/>
                <a:gd name="connsiteY1" fmla="*/ 0 h 2703950"/>
                <a:gd name="connsiteX2" fmla="*/ 2773254 w 2773254"/>
                <a:gd name="connsiteY2" fmla="*/ 2333297 h 2703950"/>
                <a:gd name="connsiteX3" fmla="*/ 294208 w 2773254"/>
                <a:gd name="connsiteY3" fmla="*/ 2703950 h 2703950"/>
                <a:gd name="connsiteX4" fmla="*/ 418198 w 2773254"/>
                <a:gd name="connsiteY4" fmla="*/ 2500969 h 2703950"/>
                <a:gd name="connsiteX5" fmla="*/ 207169 w 2773254"/>
                <a:gd name="connsiteY5" fmla="*/ 2229425 h 2703950"/>
                <a:gd name="connsiteX6" fmla="*/ 0 w 2773254"/>
                <a:gd name="connsiteY6" fmla="*/ 2264898 h 2703950"/>
                <a:gd name="connsiteX0" fmla="*/ 0 w 2773254"/>
                <a:gd name="connsiteY0" fmla="*/ 2264898 h 2703950"/>
                <a:gd name="connsiteX1" fmla="*/ 1322827 w 2773254"/>
                <a:gd name="connsiteY1" fmla="*/ 0 h 2703950"/>
                <a:gd name="connsiteX2" fmla="*/ 2773254 w 2773254"/>
                <a:gd name="connsiteY2" fmla="*/ 2333297 h 2703950"/>
                <a:gd name="connsiteX3" fmla="*/ 294208 w 2773254"/>
                <a:gd name="connsiteY3" fmla="*/ 2703950 h 2703950"/>
                <a:gd name="connsiteX4" fmla="*/ 418198 w 2773254"/>
                <a:gd name="connsiteY4" fmla="*/ 2500969 h 2703950"/>
                <a:gd name="connsiteX5" fmla="*/ 350044 w 2773254"/>
                <a:gd name="connsiteY5" fmla="*/ 2191325 h 2703950"/>
                <a:gd name="connsiteX6" fmla="*/ 0 w 2773254"/>
                <a:gd name="connsiteY6" fmla="*/ 2264898 h 2703950"/>
                <a:gd name="connsiteX0" fmla="*/ 0 w 2773254"/>
                <a:gd name="connsiteY0" fmla="*/ 2264898 h 2703950"/>
                <a:gd name="connsiteX1" fmla="*/ 1322827 w 2773254"/>
                <a:gd name="connsiteY1" fmla="*/ 0 h 2703950"/>
                <a:gd name="connsiteX2" fmla="*/ 2773254 w 2773254"/>
                <a:gd name="connsiteY2" fmla="*/ 2333297 h 2703950"/>
                <a:gd name="connsiteX3" fmla="*/ 294208 w 2773254"/>
                <a:gd name="connsiteY3" fmla="*/ 2703950 h 2703950"/>
                <a:gd name="connsiteX4" fmla="*/ 418198 w 2773254"/>
                <a:gd name="connsiteY4" fmla="*/ 2500969 h 2703950"/>
                <a:gd name="connsiteX5" fmla="*/ 295276 w 2773254"/>
                <a:gd name="connsiteY5" fmla="*/ 2198469 h 2703950"/>
                <a:gd name="connsiteX6" fmla="*/ 0 w 2773254"/>
                <a:gd name="connsiteY6" fmla="*/ 2264898 h 2703950"/>
                <a:gd name="connsiteX0" fmla="*/ 0 w 2773254"/>
                <a:gd name="connsiteY0" fmla="*/ 2264898 h 2703950"/>
                <a:gd name="connsiteX1" fmla="*/ 1322827 w 2773254"/>
                <a:gd name="connsiteY1" fmla="*/ 0 h 2703950"/>
                <a:gd name="connsiteX2" fmla="*/ 2773254 w 2773254"/>
                <a:gd name="connsiteY2" fmla="*/ 2333297 h 2703950"/>
                <a:gd name="connsiteX3" fmla="*/ 294208 w 2773254"/>
                <a:gd name="connsiteY3" fmla="*/ 2703950 h 2703950"/>
                <a:gd name="connsiteX4" fmla="*/ 418198 w 2773254"/>
                <a:gd name="connsiteY4" fmla="*/ 2500969 h 2703950"/>
                <a:gd name="connsiteX5" fmla="*/ 295276 w 2773254"/>
                <a:gd name="connsiteY5" fmla="*/ 2198469 h 2703950"/>
                <a:gd name="connsiteX6" fmla="*/ 0 w 2773254"/>
                <a:gd name="connsiteY6" fmla="*/ 2264898 h 2703950"/>
                <a:gd name="connsiteX0" fmla="*/ 0 w 2773254"/>
                <a:gd name="connsiteY0" fmla="*/ 2264898 h 2703950"/>
                <a:gd name="connsiteX1" fmla="*/ 1322827 w 2773254"/>
                <a:gd name="connsiteY1" fmla="*/ 0 h 2703950"/>
                <a:gd name="connsiteX2" fmla="*/ 2773254 w 2773254"/>
                <a:gd name="connsiteY2" fmla="*/ 2333297 h 2703950"/>
                <a:gd name="connsiteX3" fmla="*/ 294208 w 2773254"/>
                <a:gd name="connsiteY3" fmla="*/ 2703950 h 2703950"/>
                <a:gd name="connsiteX4" fmla="*/ 501542 w 2773254"/>
                <a:gd name="connsiteY4" fmla="*/ 2446200 h 2703950"/>
                <a:gd name="connsiteX5" fmla="*/ 295276 w 2773254"/>
                <a:gd name="connsiteY5" fmla="*/ 2198469 h 2703950"/>
                <a:gd name="connsiteX6" fmla="*/ 0 w 2773254"/>
                <a:gd name="connsiteY6" fmla="*/ 2264898 h 2703950"/>
                <a:gd name="connsiteX0" fmla="*/ 0 w 2773254"/>
                <a:gd name="connsiteY0" fmla="*/ 2264898 h 2703950"/>
                <a:gd name="connsiteX1" fmla="*/ 1322827 w 2773254"/>
                <a:gd name="connsiteY1" fmla="*/ 0 h 2703950"/>
                <a:gd name="connsiteX2" fmla="*/ 2773254 w 2773254"/>
                <a:gd name="connsiteY2" fmla="*/ 2333297 h 2703950"/>
                <a:gd name="connsiteX3" fmla="*/ 294208 w 2773254"/>
                <a:gd name="connsiteY3" fmla="*/ 2703950 h 2703950"/>
                <a:gd name="connsiteX4" fmla="*/ 501542 w 2773254"/>
                <a:gd name="connsiteY4" fmla="*/ 2446200 h 2703950"/>
                <a:gd name="connsiteX5" fmla="*/ 295276 w 2773254"/>
                <a:gd name="connsiteY5" fmla="*/ 2198469 h 2703950"/>
                <a:gd name="connsiteX6" fmla="*/ 0 w 2773254"/>
                <a:gd name="connsiteY6" fmla="*/ 2264898 h 2703950"/>
                <a:gd name="connsiteX0" fmla="*/ 0 w 2773254"/>
                <a:gd name="connsiteY0" fmla="*/ 2264898 h 2703950"/>
                <a:gd name="connsiteX1" fmla="*/ 1322827 w 2773254"/>
                <a:gd name="connsiteY1" fmla="*/ 0 h 2703950"/>
                <a:gd name="connsiteX2" fmla="*/ 2773254 w 2773254"/>
                <a:gd name="connsiteY2" fmla="*/ 2333297 h 2703950"/>
                <a:gd name="connsiteX3" fmla="*/ 294208 w 2773254"/>
                <a:gd name="connsiteY3" fmla="*/ 2703950 h 2703950"/>
                <a:gd name="connsiteX4" fmla="*/ 470585 w 2773254"/>
                <a:gd name="connsiteY4" fmla="*/ 2446200 h 2703950"/>
                <a:gd name="connsiteX5" fmla="*/ 295276 w 2773254"/>
                <a:gd name="connsiteY5" fmla="*/ 2198469 h 2703950"/>
                <a:gd name="connsiteX6" fmla="*/ 0 w 2773254"/>
                <a:gd name="connsiteY6" fmla="*/ 2264898 h 2703950"/>
                <a:gd name="connsiteX0" fmla="*/ 0 w 2773254"/>
                <a:gd name="connsiteY0" fmla="*/ 2264898 h 2703950"/>
                <a:gd name="connsiteX1" fmla="*/ 1322827 w 2773254"/>
                <a:gd name="connsiteY1" fmla="*/ 0 h 2703950"/>
                <a:gd name="connsiteX2" fmla="*/ 2773254 w 2773254"/>
                <a:gd name="connsiteY2" fmla="*/ 2333297 h 2703950"/>
                <a:gd name="connsiteX3" fmla="*/ 294208 w 2773254"/>
                <a:gd name="connsiteY3" fmla="*/ 2703950 h 2703950"/>
                <a:gd name="connsiteX4" fmla="*/ 470585 w 2773254"/>
                <a:gd name="connsiteY4" fmla="*/ 2446200 h 2703950"/>
                <a:gd name="connsiteX5" fmla="*/ 295276 w 2773254"/>
                <a:gd name="connsiteY5" fmla="*/ 2198469 h 2703950"/>
                <a:gd name="connsiteX6" fmla="*/ 0 w 2773254"/>
                <a:gd name="connsiteY6" fmla="*/ 2264898 h 2703950"/>
                <a:gd name="connsiteX0" fmla="*/ 0 w 2773254"/>
                <a:gd name="connsiteY0" fmla="*/ 2264898 h 2703950"/>
                <a:gd name="connsiteX1" fmla="*/ 1322827 w 2773254"/>
                <a:gd name="connsiteY1" fmla="*/ 0 h 2703950"/>
                <a:gd name="connsiteX2" fmla="*/ 2773254 w 2773254"/>
                <a:gd name="connsiteY2" fmla="*/ 2333297 h 2703950"/>
                <a:gd name="connsiteX3" fmla="*/ 294208 w 2773254"/>
                <a:gd name="connsiteY3" fmla="*/ 2703950 h 2703950"/>
                <a:gd name="connsiteX4" fmla="*/ 470585 w 2773254"/>
                <a:gd name="connsiteY4" fmla="*/ 2446200 h 2703950"/>
                <a:gd name="connsiteX5" fmla="*/ 295276 w 2773254"/>
                <a:gd name="connsiteY5" fmla="*/ 2198469 h 2703950"/>
                <a:gd name="connsiteX6" fmla="*/ 0 w 2773254"/>
                <a:gd name="connsiteY6" fmla="*/ 2264898 h 2703950"/>
                <a:gd name="connsiteX0" fmla="*/ 0 w 2773254"/>
                <a:gd name="connsiteY0" fmla="*/ 2264898 h 2703950"/>
                <a:gd name="connsiteX1" fmla="*/ 1322827 w 2773254"/>
                <a:gd name="connsiteY1" fmla="*/ 0 h 2703950"/>
                <a:gd name="connsiteX2" fmla="*/ 2773254 w 2773254"/>
                <a:gd name="connsiteY2" fmla="*/ 2333297 h 2703950"/>
                <a:gd name="connsiteX3" fmla="*/ 294208 w 2773254"/>
                <a:gd name="connsiteY3" fmla="*/ 2703950 h 2703950"/>
                <a:gd name="connsiteX4" fmla="*/ 470585 w 2773254"/>
                <a:gd name="connsiteY4" fmla="*/ 2446200 h 2703950"/>
                <a:gd name="connsiteX5" fmla="*/ 295276 w 2773254"/>
                <a:gd name="connsiteY5" fmla="*/ 2198469 h 2703950"/>
                <a:gd name="connsiteX6" fmla="*/ 0 w 2773254"/>
                <a:gd name="connsiteY6" fmla="*/ 2264898 h 2703950"/>
                <a:gd name="connsiteX0" fmla="*/ 0 w 2773254"/>
                <a:gd name="connsiteY0" fmla="*/ 2264898 h 2703950"/>
                <a:gd name="connsiteX1" fmla="*/ 1322827 w 2773254"/>
                <a:gd name="connsiteY1" fmla="*/ 0 h 2703950"/>
                <a:gd name="connsiteX2" fmla="*/ 2773254 w 2773254"/>
                <a:gd name="connsiteY2" fmla="*/ 2333297 h 2703950"/>
                <a:gd name="connsiteX3" fmla="*/ 294208 w 2773254"/>
                <a:gd name="connsiteY3" fmla="*/ 2703950 h 2703950"/>
                <a:gd name="connsiteX4" fmla="*/ 470585 w 2773254"/>
                <a:gd name="connsiteY4" fmla="*/ 2446200 h 2703950"/>
                <a:gd name="connsiteX5" fmla="*/ 295276 w 2773254"/>
                <a:gd name="connsiteY5" fmla="*/ 2198469 h 2703950"/>
                <a:gd name="connsiteX6" fmla="*/ 0 w 2773254"/>
                <a:gd name="connsiteY6" fmla="*/ 2264898 h 2703950"/>
                <a:gd name="connsiteX0" fmla="*/ 0 w 2773254"/>
                <a:gd name="connsiteY0" fmla="*/ 2264898 h 2703950"/>
                <a:gd name="connsiteX1" fmla="*/ 1322827 w 2773254"/>
                <a:gd name="connsiteY1" fmla="*/ 0 h 2703950"/>
                <a:gd name="connsiteX2" fmla="*/ 2773254 w 2773254"/>
                <a:gd name="connsiteY2" fmla="*/ 2333297 h 2703950"/>
                <a:gd name="connsiteX3" fmla="*/ 294208 w 2773254"/>
                <a:gd name="connsiteY3" fmla="*/ 2703950 h 2703950"/>
                <a:gd name="connsiteX4" fmla="*/ 470585 w 2773254"/>
                <a:gd name="connsiteY4" fmla="*/ 2446200 h 2703950"/>
                <a:gd name="connsiteX5" fmla="*/ 295276 w 2773254"/>
                <a:gd name="connsiteY5" fmla="*/ 2198469 h 2703950"/>
                <a:gd name="connsiteX6" fmla="*/ 0 w 2773254"/>
                <a:gd name="connsiteY6" fmla="*/ 2264898 h 2703950"/>
                <a:gd name="connsiteX0" fmla="*/ 0 w 2773254"/>
                <a:gd name="connsiteY0" fmla="*/ 2264898 h 2703950"/>
                <a:gd name="connsiteX1" fmla="*/ 1322827 w 2773254"/>
                <a:gd name="connsiteY1" fmla="*/ 0 h 2703950"/>
                <a:gd name="connsiteX2" fmla="*/ 2773254 w 2773254"/>
                <a:gd name="connsiteY2" fmla="*/ 2333297 h 2703950"/>
                <a:gd name="connsiteX3" fmla="*/ 294208 w 2773254"/>
                <a:gd name="connsiteY3" fmla="*/ 2703950 h 2703950"/>
                <a:gd name="connsiteX4" fmla="*/ 470585 w 2773254"/>
                <a:gd name="connsiteY4" fmla="*/ 2446200 h 2703950"/>
                <a:gd name="connsiteX5" fmla="*/ 295276 w 2773254"/>
                <a:gd name="connsiteY5" fmla="*/ 2198469 h 2703950"/>
                <a:gd name="connsiteX6" fmla="*/ 0 w 2773254"/>
                <a:gd name="connsiteY6" fmla="*/ 2264898 h 2703950"/>
                <a:gd name="connsiteX0" fmla="*/ 0 w 2773254"/>
                <a:gd name="connsiteY0" fmla="*/ 2264898 h 2703950"/>
                <a:gd name="connsiteX1" fmla="*/ 1322827 w 2773254"/>
                <a:gd name="connsiteY1" fmla="*/ 0 h 2703950"/>
                <a:gd name="connsiteX2" fmla="*/ 2773254 w 2773254"/>
                <a:gd name="connsiteY2" fmla="*/ 2333297 h 2703950"/>
                <a:gd name="connsiteX3" fmla="*/ 294208 w 2773254"/>
                <a:gd name="connsiteY3" fmla="*/ 2703950 h 2703950"/>
                <a:gd name="connsiteX4" fmla="*/ 470585 w 2773254"/>
                <a:gd name="connsiteY4" fmla="*/ 2446200 h 2703950"/>
                <a:gd name="connsiteX5" fmla="*/ 295276 w 2773254"/>
                <a:gd name="connsiteY5" fmla="*/ 2191326 h 2703950"/>
                <a:gd name="connsiteX6" fmla="*/ 0 w 2773254"/>
                <a:gd name="connsiteY6" fmla="*/ 2264898 h 2703950"/>
                <a:gd name="connsiteX0" fmla="*/ 0 w 2773254"/>
                <a:gd name="connsiteY0" fmla="*/ 2264898 h 2703950"/>
                <a:gd name="connsiteX1" fmla="*/ 1322827 w 2773254"/>
                <a:gd name="connsiteY1" fmla="*/ 0 h 2703950"/>
                <a:gd name="connsiteX2" fmla="*/ 2773254 w 2773254"/>
                <a:gd name="connsiteY2" fmla="*/ 2333297 h 2703950"/>
                <a:gd name="connsiteX3" fmla="*/ 294208 w 2773254"/>
                <a:gd name="connsiteY3" fmla="*/ 2703950 h 2703950"/>
                <a:gd name="connsiteX4" fmla="*/ 470585 w 2773254"/>
                <a:gd name="connsiteY4" fmla="*/ 2446200 h 2703950"/>
                <a:gd name="connsiteX5" fmla="*/ 295276 w 2773254"/>
                <a:gd name="connsiteY5" fmla="*/ 2191326 h 2703950"/>
                <a:gd name="connsiteX6" fmla="*/ 0 w 2773254"/>
                <a:gd name="connsiteY6" fmla="*/ 2264898 h 2703950"/>
                <a:gd name="connsiteX0" fmla="*/ 150661 w 2923915"/>
                <a:gd name="connsiteY0" fmla="*/ 2264898 h 2703950"/>
                <a:gd name="connsiteX1" fmla="*/ 1473488 w 2923915"/>
                <a:gd name="connsiteY1" fmla="*/ 0 h 2703950"/>
                <a:gd name="connsiteX2" fmla="*/ 2923915 w 2923915"/>
                <a:gd name="connsiteY2" fmla="*/ 2333297 h 2703950"/>
                <a:gd name="connsiteX3" fmla="*/ 444869 w 2923915"/>
                <a:gd name="connsiteY3" fmla="*/ 2703950 h 2703950"/>
                <a:gd name="connsiteX4" fmla="*/ 621246 w 2923915"/>
                <a:gd name="connsiteY4" fmla="*/ 2446200 h 2703950"/>
                <a:gd name="connsiteX5" fmla="*/ 110181 w 2923915"/>
                <a:gd name="connsiteY5" fmla="*/ 2479457 h 2703950"/>
                <a:gd name="connsiteX6" fmla="*/ 150661 w 2923915"/>
                <a:gd name="connsiteY6" fmla="*/ 2264898 h 2703950"/>
                <a:gd name="connsiteX0" fmla="*/ 150661 w 2923915"/>
                <a:gd name="connsiteY0" fmla="*/ 2264898 h 2703950"/>
                <a:gd name="connsiteX1" fmla="*/ 1473488 w 2923915"/>
                <a:gd name="connsiteY1" fmla="*/ 0 h 2703950"/>
                <a:gd name="connsiteX2" fmla="*/ 2923915 w 2923915"/>
                <a:gd name="connsiteY2" fmla="*/ 2333297 h 2703950"/>
                <a:gd name="connsiteX3" fmla="*/ 444869 w 2923915"/>
                <a:gd name="connsiteY3" fmla="*/ 2703950 h 2703950"/>
                <a:gd name="connsiteX4" fmla="*/ 621246 w 2923915"/>
                <a:gd name="connsiteY4" fmla="*/ 2446200 h 2703950"/>
                <a:gd name="connsiteX5" fmla="*/ 110181 w 2923915"/>
                <a:gd name="connsiteY5" fmla="*/ 2479457 h 2703950"/>
                <a:gd name="connsiteX6" fmla="*/ 150661 w 2923915"/>
                <a:gd name="connsiteY6" fmla="*/ 2264898 h 2703950"/>
                <a:gd name="connsiteX0" fmla="*/ 150661 w 2923915"/>
                <a:gd name="connsiteY0" fmla="*/ 2264898 h 2847154"/>
                <a:gd name="connsiteX1" fmla="*/ 1473488 w 2923915"/>
                <a:gd name="connsiteY1" fmla="*/ 0 h 2847154"/>
                <a:gd name="connsiteX2" fmla="*/ 2923915 w 2923915"/>
                <a:gd name="connsiteY2" fmla="*/ 2333297 h 2847154"/>
                <a:gd name="connsiteX3" fmla="*/ 444869 w 2923915"/>
                <a:gd name="connsiteY3" fmla="*/ 2703950 h 2847154"/>
                <a:gd name="connsiteX4" fmla="*/ 245008 w 2923915"/>
                <a:gd name="connsiteY4" fmla="*/ 2691469 h 2847154"/>
                <a:gd name="connsiteX5" fmla="*/ 110181 w 2923915"/>
                <a:gd name="connsiteY5" fmla="*/ 2479457 h 2847154"/>
                <a:gd name="connsiteX6" fmla="*/ 150661 w 2923915"/>
                <a:gd name="connsiteY6" fmla="*/ 2264898 h 2847154"/>
                <a:gd name="connsiteX0" fmla="*/ 150661 w 2923915"/>
                <a:gd name="connsiteY0" fmla="*/ 2264898 h 2847154"/>
                <a:gd name="connsiteX1" fmla="*/ 1473488 w 2923915"/>
                <a:gd name="connsiteY1" fmla="*/ 0 h 2847154"/>
                <a:gd name="connsiteX2" fmla="*/ 2923915 w 2923915"/>
                <a:gd name="connsiteY2" fmla="*/ 2333297 h 2847154"/>
                <a:gd name="connsiteX3" fmla="*/ 444869 w 2923915"/>
                <a:gd name="connsiteY3" fmla="*/ 2703950 h 2847154"/>
                <a:gd name="connsiteX4" fmla="*/ 245008 w 2923915"/>
                <a:gd name="connsiteY4" fmla="*/ 2691469 h 2847154"/>
                <a:gd name="connsiteX5" fmla="*/ 110181 w 2923915"/>
                <a:gd name="connsiteY5" fmla="*/ 2479457 h 2847154"/>
                <a:gd name="connsiteX6" fmla="*/ 150661 w 2923915"/>
                <a:gd name="connsiteY6" fmla="*/ 2264898 h 2847154"/>
                <a:gd name="connsiteX0" fmla="*/ 150661 w 2923915"/>
                <a:gd name="connsiteY0" fmla="*/ 2264898 h 2728091"/>
                <a:gd name="connsiteX1" fmla="*/ 1473488 w 2923915"/>
                <a:gd name="connsiteY1" fmla="*/ 0 h 2728091"/>
                <a:gd name="connsiteX2" fmla="*/ 2923915 w 2923915"/>
                <a:gd name="connsiteY2" fmla="*/ 2333297 h 2728091"/>
                <a:gd name="connsiteX3" fmla="*/ 444869 w 2923915"/>
                <a:gd name="connsiteY3" fmla="*/ 2703950 h 2728091"/>
                <a:gd name="connsiteX4" fmla="*/ 245008 w 2923915"/>
                <a:gd name="connsiteY4" fmla="*/ 2691469 h 2728091"/>
                <a:gd name="connsiteX5" fmla="*/ 110181 w 2923915"/>
                <a:gd name="connsiteY5" fmla="*/ 2479457 h 2728091"/>
                <a:gd name="connsiteX6" fmla="*/ 150661 w 2923915"/>
                <a:gd name="connsiteY6" fmla="*/ 2264898 h 2728091"/>
                <a:gd name="connsiteX0" fmla="*/ 150661 w 2923915"/>
                <a:gd name="connsiteY0" fmla="*/ 2264898 h 2728091"/>
                <a:gd name="connsiteX1" fmla="*/ 1473488 w 2923915"/>
                <a:gd name="connsiteY1" fmla="*/ 0 h 2728091"/>
                <a:gd name="connsiteX2" fmla="*/ 2923915 w 2923915"/>
                <a:gd name="connsiteY2" fmla="*/ 2333297 h 2728091"/>
                <a:gd name="connsiteX3" fmla="*/ 444869 w 2923915"/>
                <a:gd name="connsiteY3" fmla="*/ 2703950 h 2728091"/>
                <a:gd name="connsiteX4" fmla="*/ 245008 w 2923915"/>
                <a:gd name="connsiteY4" fmla="*/ 2691469 h 2728091"/>
                <a:gd name="connsiteX5" fmla="*/ 110181 w 2923915"/>
                <a:gd name="connsiteY5" fmla="*/ 2479457 h 2728091"/>
                <a:gd name="connsiteX6" fmla="*/ 150661 w 2923915"/>
                <a:gd name="connsiteY6" fmla="*/ 2264898 h 2728091"/>
                <a:gd name="connsiteX0" fmla="*/ 150661 w 2923915"/>
                <a:gd name="connsiteY0" fmla="*/ 2264898 h 2723329"/>
                <a:gd name="connsiteX1" fmla="*/ 1473488 w 2923915"/>
                <a:gd name="connsiteY1" fmla="*/ 0 h 2723329"/>
                <a:gd name="connsiteX2" fmla="*/ 2923915 w 2923915"/>
                <a:gd name="connsiteY2" fmla="*/ 2333297 h 2723329"/>
                <a:gd name="connsiteX3" fmla="*/ 444869 w 2923915"/>
                <a:gd name="connsiteY3" fmla="*/ 2703950 h 2723329"/>
                <a:gd name="connsiteX4" fmla="*/ 240246 w 2923915"/>
                <a:gd name="connsiteY4" fmla="*/ 2686707 h 2723329"/>
                <a:gd name="connsiteX5" fmla="*/ 110181 w 2923915"/>
                <a:gd name="connsiteY5" fmla="*/ 2479457 h 2723329"/>
                <a:gd name="connsiteX6" fmla="*/ 150661 w 2923915"/>
                <a:gd name="connsiteY6" fmla="*/ 2264898 h 2723329"/>
                <a:gd name="connsiteX0" fmla="*/ 150661 w 2923915"/>
                <a:gd name="connsiteY0" fmla="*/ 2264898 h 2723329"/>
                <a:gd name="connsiteX1" fmla="*/ 1473488 w 2923915"/>
                <a:gd name="connsiteY1" fmla="*/ 0 h 2723329"/>
                <a:gd name="connsiteX2" fmla="*/ 2923915 w 2923915"/>
                <a:gd name="connsiteY2" fmla="*/ 2333297 h 2723329"/>
                <a:gd name="connsiteX3" fmla="*/ 444869 w 2923915"/>
                <a:gd name="connsiteY3" fmla="*/ 2703950 h 2723329"/>
                <a:gd name="connsiteX4" fmla="*/ 240246 w 2923915"/>
                <a:gd name="connsiteY4" fmla="*/ 2686707 h 2723329"/>
                <a:gd name="connsiteX5" fmla="*/ 110181 w 2923915"/>
                <a:gd name="connsiteY5" fmla="*/ 2479457 h 2723329"/>
                <a:gd name="connsiteX6" fmla="*/ 150661 w 2923915"/>
                <a:gd name="connsiteY6" fmla="*/ 2264898 h 2723329"/>
                <a:gd name="connsiteX0" fmla="*/ 43068 w 2816322"/>
                <a:gd name="connsiteY0" fmla="*/ 2264898 h 2723329"/>
                <a:gd name="connsiteX1" fmla="*/ 1365895 w 2816322"/>
                <a:gd name="connsiteY1" fmla="*/ 0 h 2723329"/>
                <a:gd name="connsiteX2" fmla="*/ 2816322 w 2816322"/>
                <a:gd name="connsiteY2" fmla="*/ 2333297 h 2723329"/>
                <a:gd name="connsiteX3" fmla="*/ 337276 w 2816322"/>
                <a:gd name="connsiteY3" fmla="*/ 2703950 h 2723329"/>
                <a:gd name="connsiteX4" fmla="*/ 132653 w 2816322"/>
                <a:gd name="connsiteY4" fmla="*/ 2686707 h 2723329"/>
                <a:gd name="connsiteX5" fmla="*/ 2588 w 2816322"/>
                <a:gd name="connsiteY5" fmla="*/ 2479457 h 2723329"/>
                <a:gd name="connsiteX6" fmla="*/ 43068 w 2816322"/>
                <a:gd name="connsiteY6" fmla="*/ 2264898 h 2723329"/>
                <a:gd name="connsiteX0" fmla="*/ 61912 w 2835166"/>
                <a:gd name="connsiteY0" fmla="*/ 2264898 h 2723329"/>
                <a:gd name="connsiteX1" fmla="*/ 1384739 w 2835166"/>
                <a:gd name="connsiteY1" fmla="*/ 0 h 2723329"/>
                <a:gd name="connsiteX2" fmla="*/ 2835166 w 2835166"/>
                <a:gd name="connsiteY2" fmla="*/ 2333297 h 2723329"/>
                <a:gd name="connsiteX3" fmla="*/ 356120 w 2835166"/>
                <a:gd name="connsiteY3" fmla="*/ 2703950 h 2723329"/>
                <a:gd name="connsiteX4" fmla="*/ 151497 w 2835166"/>
                <a:gd name="connsiteY4" fmla="*/ 2686707 h 2723329"/>
                <a:gd name="connsiteX5" fmla="*/ 0 w 2835166"/>
                <a:gd name="connsiteY5" fmla="*/ 2467551 h 2723329"/>
                <a:gd name="connsiteX6" fmla="*/ 61912 w 2835166"/>
                <a:gd name="connsiteY6" fmla="*/ 2264898 h 2723329"/>
                <a:gd name="connsiteX0" fmla="*/ 61912 w 2835166"/>
                <a:gd name="connsiteY0" fmla="*/ 2264898 h 2723329"/>
                <a:gd name="connsiteX1" fmla="*/ 1384739 w 2835166"/>
                <a:gd name="connsiteY1" fmla="*/ 0 h 2723329"/>
                <a:gd name="connsiteX2" fmla="*/ 2835166 w 2835166"/>
                <a:gd name="connsiteY2" fmla="*/ 2333297 h 2723329"/>
                <a:gd name="connsiteX3" fmla="*/ 356120 w 2835166"/>
                <a:gd name="connsiteY3" fmla="*/ 2703950 h 2723329"/>
                <a:gd name="connsiteX4" fmla="*/ 151497 w 2835166"/>
                <a:gd name="connsiteY4" fmla="*/ 2686707 h 2723329"/>
                <a:gd name="connsiteX5" fmla="*/ 0 w 2835166"/>
                <a:gd name="connsiteY5" fmla="*/ 2467551 h 2723329"/>
                <a:gd name="connsiteX6" fmla="*/ 61912 w 2835166"/>
                <a:gd name="connsiteY6" fmla="*/ 2264898 h 2723329"/>
                <a:gd name="connsiteX0" fmla="*/ 61912 w 2835166"/>
                <a:gd name="connsiteY0" fmla="*/ 2264898 h 2723329"/>
                <a:gd name="connsiteX1" fmla="*/ 1384739 w 2835166"/>
                <a:gd name="connsiteY1" fmla="*/ 0 h 2723329"/>
                <a:gd name="connsiteX2" fmla="*/ 2835166 w 2835166"/>
                <a:gd name="connsiteY2" fmla="*/ 2333297 h 2723329"/>
                <a:gd name="connsiteX3" fmla="*/ 356120 w 2835166"/>
                <a:gd name="connsiteY3" fmla="*/ 2703950 h 2723329"/>
                <a:gd name="connsiteX4" fmla="*/ 151497 w 2835166"/>
                <a:gd name="connsiteY4" fmla="*/ 2686707 h 2723329"/>
                <a:gd name="connsiteX5" fmla="*/ 0 w 2835166"/>
                <a:gd name="connsiteY5" fmla="*/ 2467551 h 2723329"/>
                <a:gd name="connsiteX6" fmla="*/ 61912 w 2835166"/>
                <a:gd name="connsiteY6" fmla="*/ 2264898 h 2723329"/>
                <a:gd name="connsiteX0" fmla="*/ 61912 w 2835166"/>
                <a:gd name="connsiteY0" fmla="*/ 2264898 h 2720948"/>
                <a:gd name="connsiteX1" fmla="*/ 1384739 w 2835166"/>
                <a:gd name="connsiteY1" fmla="*/ 0 h 2720948"/>
                <a:gd name="connsiteX2" fmla="*/ 2835166 w 2835166"/>
                <a:gd name="connsiteY2" fmla="*/ 2333297 h 2720948"/>
                <a:gd name="connsiteX3" fmla="*/ 356120 w 2835166"/>
                <a:gd name="connsiteY3" fmla="*/ 2703950 h 2720948"/>
                <a:gd name="connsiteX4" fmla="*/ 151497 w 2835166"/>
                <a:gd name="connsiteY4" fmla="*/ 2686707 h 2720948"/>
                <a:gd name="connsiteX5" fmla="*/ 0 w 2835166"/>
                <a:gd name="connsiteY5" fmla="*/ 2467551 h 2720948"/>
                <a:gd name="connsiteX6" fmla="*/ 61912 w 2835166"/>
                <a:gd name="connsiteY6" fmla="*/ 2264898 h 2720948"/>
                <a:gd name="connsiteX0" fmla="*/ 61912 w 2835166"/>
                <a:gd name="connsiteY0" fmla="*/ 2264898 h 2723329"/>
                <a:gd name="connsiteX1" fmla="*/ 1384739 w 2835166"/>
                <a:gd name="connsiteY1" fmla="*/ 0 h 2723329"/>
                <a:gd name="connsiteX2" fmla="*/ 2835166 w 2835166"/>
                <a:gd name="connsiteY2" fmla="*/ 2333297 h 2723329"/>
                <a:gd name="connsiteX3" fmla="*/ 356120 w 2835166"/>
                <a:gd name="connsiteY3" fmla="*/ 2703950 h 2723329"/>
                <a:gd name="connsiteX4" fmla="*/ 163403 w 2835166"/>
                <a:gd name="connsiteY4" fmla="*/ 2689088 h 2723329"/>
                <a:gd name="connsiteX5" fmla="*/ 0 w 2835166"/>
                <a:gd name="connsiteY5" fmla="*/ 2467551 h 2723329"/>
                <a:gd name="connsiteX6" fmla="*/ 61912 w 2835166"/>
                <a:gd name="connsiteY6" fmla="*/ 2264898 h 2723329"/>
                <a:gd name="connsiteX0" fmla="*/ 61912 w 2835166"/>
                <a:gd name="connsiteY0" fmla="*/ 2264898 h 2723329"/>
                <a:gd name="connsiteX1" fmla="*/ 1384739 w 2835166"/>
                <a:gd name="connsiteY1" fmla="*/ 0 h 2723329"/>
                <a:gd name="connsiteX2" fmla="*/ 2835166 w 2835166"/>
                <a:gd name="connsiteY2" fmla="*/ 2333297 h 2723329"/>
                <a:gd name="connsiteX3" fmla="*/ 356120 w 2835166"/>
                <a:gd name="connsiteY3" fmla="*/ 2703950 h 2723329"/>
                <a:gd name="connsiteX4" fmla="*/ 163403 w 2835166"/>
                <a:gd name="connsiteY4" fmla="*/ 2689088 h 2723329"/>
                <a:gd name="connsiteX5" fmla="*/ 0 w 2835166"/>
                <a:gd name="connsiteY5" fmla="*/ 2467551 h 2723329"/>
                <a:gd name="connsiteX6" fmla="*/ 61912 w 2835166"/>
                <a:gd name="connsiteY6" fmla="*/ 2264898 h 2723329"/>
                <a:gd name="connsiteX0" fmla="*/ 57149 w 2830403"/>
                <a:gd name="connsiteY0" fmla="*/ 2264898 h 2723329"/>
                <a:gd name="connsiteX1" fmla="*/ 1379976 w 2830403"/>
                <a:gd name="connsiteY1" fmla="*/ 0 h 2723329"/>
                <a:gd name="connsiteX2" fmla="*/ 2830403 w 2830403"/>
                <a:gd name="connsiteY2" fmla="*/ 2333297 h 2723329"/>
                <a:gd name="connsiteX3" fmla="*/ 351357 w 2830403"/>
                <a:gd name="connsiteY3" fmla="*/ 2703950 h 2723329"/>
                <a:gd name="connsiteX4" fmla="*/ 158640 w 2830403"/>
                <a:gd name="connsiteY4" fmla="*/ 2689088 h 2723329"/>
                <a:gd name="connsiteX5" fmla="*/ 0 w 2830403"/>
                <a:gd name="connsiteY5" fmla="*/ 2441357 h 2723329"/>
                <a:gd name="connsiteX6" fmla="*/ 57149 w 2830403"/>
                <a:gd name="connsiteY6" fmla="*/ 2264898 h 2723329"/>
                <a:gd name="connsiteX0" fmla="*/ 57149 w 2830403"/>
                <a:gd name="connsiteY0" fmla="*/ 2264898 h 2723329"/>
                <a:gd name="connsiteX1" fmla="*/ 1379976 w 2830403"/>
                <a:gd name="connsiteY1" fmla="*/ 0 h 2723329"/>
                <a:gd name="connsiteX2" fmla="*/ 2830403 w 2830403"/>
                <a:gd name="connsiteY2" fmla="*/ 2333297 h 2723329"/>
                <a:gd name="connsiteX3" fmla="*/ 351357 w 2830403"/>
                <a:gd name="connsiteY3" fmla="*/ 2703950 h 2723329"/>
                <a:gd name="connsiteX4" fmla="*/ 158640 w 2830403"/>
                <a:gd name="connsiteY4" fmla="*/ 2689088 h 2723329"/>
                <a:gd name="connsiteX5" fmla="*/ 0 w 2830403"/>
                <a:gd name="connsiteY5" fmla="*/ 2441357 h 2723329"/>
                <a:gd name="connsiteX6" fmla="*/ 57149 w 2830403"/>
                <a:gd name="connsiteY6" fmla="*/ 2264898 h 2723329"/>
                <a:gd name="connsiteX0" fmla="*/ 57149 w 2830403"/>
                <a:gd name="connsiteY0" fmla="*/ 2264898 h 2723329"/>
                <a:gd name="connsiteX1" fmla="*/ 1379976 w 2830403"/>
                <a:gd name="connsiteY1" fmla="*/ 0 h 2723329"/>
                <a:gd name="connsiteX2" fmla="*/ 2830403 w 2830403"/>
                <a:gd name="connsiteY2" fmla="*/ 2333297 h 2723329"/>
                <a:gd name="connsiteX3" fmla="*/ 351357 w 2830403"/>
                <a:gd name="connsiteY3" fmla="*/ 2703950 h 2723329"/>
                <a:gd name="connsiteX4" fmla="*/ 158640 w 2830403"/>
                <a:gd name="connsiteY4" fmla="*/ 2689088 h 2723329"/>
                <a:gd name="connsiteX5" fmla="*/ 0 w 2830403"/>
                <a:gd name="connsiteY5" fmla="*/ 2441357 h 2723329"/>
                <a:gd name="connsiteX6" fmla="*/ 57149 w 2830403"/>
                <a:gd name="connsiteY6" fmla="*/ 2264898 h 2723329"/>
                <a:gd name="connsiteX0" fmla="*/ 57791 w 2831045"/>
                <a:gd name="connsiteY0" fmla="*/ 2264898 h 2723329"/>
                <a:gd name="connsiteX1" fmla="*/ 1380618 w 2831045"/>
                <a:gd name="connsiteY1" fmla="*/ 0 h 2723329"/>
                <a:gd name="connsiteX2" fmla="*/ 2831045 w 2831045"/>
                <a:gd name="connsiteY2" fmla="*/ 2333297 h 2723329"/>
                <a:gd name="connsiteX3" fmla="*/ 351999 w 2831045"/>
                <a:gd name="connsiteY3" fmla="*/ 2703950 h 2723329"/>
                <a:gd name="connsiteX4" fmla="*/ 159282 w 2831045"/>
                <a:gd name="connsiteY4" fmla="*/ 2689088 h 2723329"/>
                <a:gd name="connsiteX5" fmla="*/ 642 w 2831045"/>
                <a:gd name="connsiteY5" fmla="*/ 2441357 h 2723329"/>
                <a:gd name="connsiteX6" fmla="*/ 57791 w 2831045"/>
                <a:gd name="connsiteY6" fmla="*/ 2264898 h 2723329"/>
                <a:gd name="connsiteX0" fmla="*/ 60172 w 2833426"/>
                <a:gd name="connsiteY0" fmla="*/ 2264898 h 2723329"/>
                <a:gd name="connsiteX1" fmla="*/ 1382999 w 2833426"/>
                <a:gd name="connsiteY1" fmla="*/ 0 h 2723329"/>
                <a:gd name="connsiteX2" fmla="*/ 2833426 w 2833426"/>
                <a:gd name="connsiteY2" fmla="*/ 2333297 h 2723329"/>
                <a:gd name="connsiteX3" fmla="*/ 354380 w 2833426"/>
                <a:gd name="connsiteY3" fmla="*/ 2703950 h 2723329"/>
                <a:gd name="connsiteX4" fmla="*/ 161663 w 2833426"/>
                <a:gd name="connsiteY4" fmla="*/ 2689088 h 2723329"/>
                <a:gd name="connsiteX5" fmla="*/ 642 w 2833426"/>
                <a:gd name="connsiteY5" fmla="*/ 2438975 h 2723329"/>
                <a:gd name="connsiteX6" fmla="*/ 60172 w 2833426"/>
                <a:gd name="connsiteY6" fmla="*/ 2264898 h 2723329"/>
                <a:gd name="connsiteX0" fmla="*/ 59530 w 2832784"/>
                <a:gd name="connsiteY0" fmla="*/ 2264898 h 2723329"/>
                <a:gd name="connsiteX1" fmla="*/ 1382357 w 2832784"/>
                <a:gd name="connsiteY1" fmla="*/ 0 h 2723329"/>
                <a:gd name="connsiteX2" fmla="*/ 2832784 w 2832784"/>
                <a:gd name="connsiteY2" fmla="*/ 2333297 h 2723329"/>
                <a:gd name="connsiteX3" fmla="*/ 353738 w 2832784"/>
                <a:gd name="connsiteY3" fmla="*/ 2703950 h 2723329"/>
                <a:gd name="connsiteX4" fmla="*/ 161021 w 2832784"/>
                <a:gd name="connsiteY4" fmla="*/ 2689088 h 2723329"/>
                <a:gd name="connsiteX5" fmla="*/ 0 w 2832784"/>
                <a:gd name="connsiteY5" fmla="*/ 2438975 h 2723329"/>
                <a:gd name="connsiteX6" fmla="*/ 59530 w 2832784"/>
                <a:gd name="connsiteY6" fmla="*/ 2264898 h 2723329"/>
                <a:gd name="connsiteX0" fmla="*/ 59530 w 2832784"/>
                <a:gd name="connsiteY0" fmla="*/ 2264898 h 2723329"/>
                <a:gd name="connsiteX1" fmla="*/ 1382357 w 2832784"/>
                <a:gd name="connsiteY1" fmla="*/ 0 h 2723329"/>
                <a:gd name="connsiteX2" fmla="*/ 2832784 w 2832784"/>
                <a:gd name="connsiteY2" fmla="*/ 2333297 h 2723329"/>
                <a:gd name="connsiteX3" fmla="*/ 353738 w 2832784"/>
                <a:gd name="connsiteY3" fmla="*/ 2703950 h 2723329"/>
                <a:gd name="connsiteX4" fmla="*/ 161021 w 2832784"/>
                <a:gd name="connsiteY4" fmla="*/ 2689088 h 2723329"/>
                <a:gd name="connsiteX5" fmla="*/ 0 w 2832784"/>
                <a:gd name="connsiteY5" fmla="*/ 2438975 h 2723329"/>
                <a:gd name="connsiteX6" fmla="*/ 59530 w 2832784"/>
                <a:gd name="connsiteY6" fmla="*/ 2264898 h 2723329"/>
                <a:gd name="connsiteX0" fmla="*/ 59530 w 2832784"/>
                <a:gd name="connsiteY0" fmla="*/ 2370915 h 2829346"/>
                <a:gd name="connsiteX1" fmla="*/ 1408861 w 2832784"/>
                <a:gd name="connsiteY1" fmla="*/ 0 h 2829346"/>
                <a:gd name="connsiteX2" fmla="*/ 2832784 w 2832784"/>
                <a:gd name="connsiteY2" fmla="*/ 2439314 h 2829346"/>
                <a:gd name="connsiteX3" fmla="*/ 353738 w 2832784"/>
                <a:gd name="connsiteY3" fmla="*/ 2809967 h 2829346"/>
                <a:gd name="connsiteX4" fmla="*/ 161021 w 2832784"/>
                <a:gd name="connsiteY4" fmla="*/ 2795105 h 2829346"/>
                <a:gd name="connsiteX5" fmla="*/ 0 w 2832784"/>
                <a:gd name="connsiteY5" fmla="*/ 2544992 h 2829346"/>
                <a:gd name="connsiteX6" fmla="*/ 59530 w 2832784"/>
                <a:gd name="connsiteY6" fmla="*/ 2370915 h 2829346"/>
                <a:gd name="connsiteX0" fmla="*/ 59530 w 3111080"/>
                <a:gd name="connsiteY0" fmla="*/ 2370915 h 2829346"/>
                <a:gd name="connsiteX1" fmla="*/ 1408861 w 3111080"/>
                <a:gd name="connsiteY1" fmla="*/ 0 h 2829346"/>
                <a:gd name="connsiteX2" fmla="*/ 3111080 w 3111080"/>
                <a:gd name="connsiteY2" fmla="*/ 2426061 h 2829346"/>
                <a:gd name="connsiteX3" fmla="*/ 353738 w 3111080"/>
                <a:gd name="connsiteY3" fmla="*/ 2809967 h 2829346"/>
                <a:gd name="connsiteX4" fmla="*/ 161021 w 3111080"/>
                <a:gd name="connsiteY4" fmla="*/ 2795105 h 2829346"/>
                <a:gd name="connsiteX5" fmla="*/ 0 w 3111080"/>
                <a:gd name="connsiteY5" fmla="*/ 2544992 h 2829346"/>
                <a:gd name="connsiteX6" fmla="*/ 59530 w 3111080"/>
                <a:gd name="connsiteY6" fmla="*/ 2370915 h 282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080" h="2829346">
                  <a:moveTo>
                    <a:pt x="59530" y="2370915"/>
                  </a:moveTo>
                  <a:lnTo>
                    <a:pt x="1408861" y="0"/>
                  </a:lnTo>
                  <a:lnTo>
                    <a:pt x="3111080" y="2426061"/>
                  </a:lnTo>
                  <a:lnTo>
                    <a:pt x="353738" y="2809967"/>
                  </a:lnTo>
                  <a:cubicBezTo>
                    <a:pt x="314105" y="2823268"/>
                    <a:pt x="196562" y="2829346"/>
                    <a:pt x="161021" y="2795105"/>
                  </a:cubicBezTo>
                  <a:cubicBezTo>
                    <a:pt x="89761" y="2760865"/>
                    <a:pt x="7788" y="2672445"/>
                    <a:pt x="0" y="2544992"/>
                  </a:cubicBezTo>
                  <a:cubicBezTo>
                    <a:pt x="1739" y="2481835"/>
                    <a:pt x="16462" y="2425780"/>
                    <a:pt x="59530" y="237091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2060">
                    <a:alpha val="0"/>
                  </a:srgbClr>
                </a:gs>
                <a:gs pos="100000">
                  <a:srgbClr val="002060"/>
                </a:gs>
              </a:gsLst>
              <a:lin ang="2700000" scaled="1"/>
              <a:tileRect/>
            </a:gra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 defTabSz="457200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 rot="17023609">
              <a:off x="8007691" y="4348572"/>
              <a:ext cx="408400" cy="408401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 defTabSz="457200"/>
              <a:endParaRPr lang="en-US" sz="1400" b="1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grpSp>
          <p:nvGrpSpPr>
            <p:cNvPr id="14" name="Group 50"/>
            <p:cNvGrpSpPr/>
            <p:nvPr/>
          </p:nvGrpSpPr>
          <p:grpSpPr>
            <a:xfrm rot="17023609">
              <a:off x="6486689" y="1721843"/>
              <a:ext cx="2102868" cy="2102873"/>
              <a:chOff x="2364267" y="2660797"/>
              <a:chExt cx="2102868" cy="2102873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2364267" y="2660797"/>
                <a:ext cx="2102868" cy="2102873"/>
              </a:xfrm>
              <a:prstGeom prst="ellipse">
                <a:avLst/>
              </a:prstGeom>
              <a:gradFill>
                <a:gsLst>
                  <a:gs pos="0">
                    <a:srgbClr val="002060"/>
                  </a:gs>
                  <a:gs pos="100000">
                    <a:srgbClr val="002060"/>
                  </a:gs>
                </a:gsLst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457200"/>
                <a:endParaRPr lang="en-US" sz="14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364267" y="2660797"/>
                <a:ext cx="2102868" cy="2102873"/>
              </a:xfrm>
              <a:prstGeom prst="ellips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 defTabSz="457200"/>
                <a:endParaRPr lang="en-US" sz="1400" b="1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68" name="Picture 67" descr="Untitled-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04551" y="2446872"/>
              <a:ext cx="2084884" cy="578372"/>
            </a:xfrm>
            <a:prstGeom prst="rect">
              <a:avLst/>
            </a:prstGeom>
          </p:spPr>
        </p:pic>
        <p:grpSp>
          <p:nvGrpSpPr>
            <p:cNvPr id="17" name="Group 50"/>
            <p:cNvGrpSpPr/>
            <p:nvPr/>
          </p:nvGrpSpPr>
          <p:grpSpPr>
            <a:xfrm rot="17023609">
              <a:off x="6486689" y="1726077"/>
              <a:ext cx="2102868" cy="2102873"/>
              <a:chOff x="2364267" y="2660797"/>
              <a:chExt cx="2102868" cy="2102873"/>
            </a:xfrm>
            <a:noFill/>
          </p:grpSpPr>
          <p:sp>
            <p:nvSpPr>
              <p:cNvPr id="70" name="Oval 69"/>
              <p:cNvSpPr/>
              <p:nvPr/>
            </p:nvSpPr>
            <p:spPr>
              <a:xfrm>
                <a:off x="2364267" y="2660797"/>
                <a:ext cx="2102868" cy="210287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457200"/>
                <a:endParaRPr lang="en-US" sz="14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364267" y="2660797"/>
                <a:ext cx="2102868" cy="2102873"/>
              </a:xfrm>
              <a:prstGeom prst="ellipse">
                <a:avLst/>
              </a:prstGeom>
              <a:grpFill/>
              <a:ln w="3810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 defTabSz="457200"/>
                <a:endParaRPr lang="en-US" sz="1400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8" name="Group 42"/>
          <p:cNvGrpSpPr/>
          <p:nvPr/>
        </p:nvGrpSpPr>
        <p:grpSpPr>
          <a:xfrm>
            <a:off x="1367800" y="2752725"/>
            <a:ext cx="2824421" cy="2336653"/>
            <a:chOff x="1367800" y="2752725"/>
            <a:chExt cx="2824421" cy="2336653"/>
          </a:xfrm>
        </p:grpSpPr>
        <p:sp>
          <p:nvSpPr>
            <p:cNvPr id="72" name="Freeform 71"/>
            <p:cNvSpPr/>
            <p:nvPr/>
          </p:nvSpPr>
          <p:spPr>
            <a:xfrm>
              <a:off x="1369737" y="3190727"/>
              <a:ext cx="2038349" cy="1898651"/>
            </a:xfrm>
            <a:custGeom>
              <a:avLst/>
              <a:gdLst>
                <a:gd name="connsiteX0" fmla="*/ 0 w 2758966"/>
                <a:gd name="connsiteY0" fmla="*/ 2380594 h 2822028"/>
                <a:gd name="connsiteX1" fmla="*/ 1403132 w 2758966"/>
                <a:gd name="connsiteY1" fmla="*/ 0 h 2822028"/>
                <a:gd name="connsiteX2" fmla="*/ 2758966 w 2758966"/>
                <a:gd name="connsiteY2" fmla="*/ 2475187 h 2822028"/>
                <a:gd name="connsiteX3" fmla="*/ 268014 w 2758966"/>
                <a:gd name="connsiteY3" fmla="*/ 2822028 h 2822028"/>
                <a:gd name="connsiteX4" fmla="*/ 0 w 2758966"/>
                <a:gd name="connsiteY4" fmla="*/ 2459421 h 2822028"/>
                <a:gd name="connsiteX5" fmla="*/ 0 w 2758966"/>
                <a:gd name="connsiteY5" fmla="*/ 2380594 h 2822028"/>
                <a:gd name="connsiteX0" fmla="*/ 0 w 2758966"/>
                <a:gd name="connsiteY0" fmla="*/ 2238704 h 2680138"/>
                <a:gd name="connsiteX1" fmla="*/ 1308539 w 2758966"/>
                <a:gd name="connsiteY1" fmla="*/ 0 h 2680138"/>
                <a:gd name="connsiteX2" fmla="*/ 2758966 w 2758966"/>
                <a:gd name="connsiteY2" fmla="*/ 2333297 h 2680138"/>
                <a:gd name="connsiteX3" fmla="*/ 268014 w 2758966"/>
                <a:gd name="connsiteY3" fmla="*/ 2680138 h 2680138"/>
                <a:gd name="connsiteX4" fmla="*/ 0 w 2758966"/>
                <a:gd name="connsiteY4" fmla="*/ 2317531 h 2680138"/>
                <a:gd name="connsiteX5" fmla="*/ 0 w 2758966"/>
                <a:gd name="connsiteY5" fmla="*/ 2238704 h 2680138"/>
                <a:gd name="connsiteX0" fmla="*/ 0 w 2758966"/>
                <a:gd name="connsiteY0" fmla="*/ 2238704 h 2703950"/>
                <a:gd name="connsiteX1" fmla="*/ 1308539 w 2758966"/>
                <a:gd name="connsiteY1" fmla="*/ 0 h 2703950"/>
                <a:gd name="connsiteX2" fmla="*/ 2758966 w 2758966"/>
                <a:gd name="connsiteY2" fmla="*/ 2333297 h 2703950"/>
                <a:gd name="connsiteX3" fmla="*/ 279920 w 2758966"/>
                <a:gd name="connsiteY3" fmla="*/ 2703950 h 2703950"/>
                <a:gd name="connsiteX4" fmla="*/ 0 w 2758966"/>
                <a:gd name="connsiteY4" fmla="*/ 2317531 h 2703950"/>
                <a:gd name="connsiteX5" fmla="*/ 0 w 2758966"/>
                <a:gd name="connsiteY5" fmla="*/ 2238704 h 2703950"/>
                <a:gd name="connsiteX0" fmla="*/ 0 w 2758966"/>
                <a:gd name="connsiteY0" fmla="*/ 2238704 h 2703950"/>
                <a:gd name="connsiteX1" fmla="*/ 1308539 w 2758966"/>
                <a:gd name="connsiteY1" fmla="*/ 0 h 2703950"/>
                <a:gd name="connsiteX2" fmla="*/ 2758966 w 2758966"/>
                <a:gd name="connsiteY2" fmla="*/ 2333297 h 2703950"/>
                <a:gd name="connsiteX3" fmla="*/ 279920 w 2758966"/>
                <a:gd name="connsiteY3" fmla="*/ 2703950 h 2703950"/>
                <a:gd name="connsiteX4" fmla="*/ 244366 w 2758966"/>
                <a:gd name="connsiteY4" fmla="*/ 2650988 h 2703950"/>
                <a:gd name="connsiteX5" fmla="*/ 0 w 2758966"/>
                <a:gd name="connsiteY5" fmla="*/ 2317531 h 2703950"/>
                <a:gd name="connsiteX6" fmla="*/ 0 w 2758966"/>
                <a:gd name="connsiteY6" fmla="*/ 2238704 h 2703950"/>
                <a:gd name="connsiteX0" fmla="*/ 0 w 2758966"/>
                <a:gd name="connsiteY0" fmla="*/ 2238704 h 2703950"/>
                <a:gd name="connsiteX1" fmla="*/ 1308539 w 2758966"/>
                <a:gd name="connsiteY1" fmla="*/ 0 h 2703950"/>
                <a:gd name="connsiteX2" fmla="*/ 2758966 w 2758966"/>
                <a:gd name="connsiteY2" fmla="*/ 2333297 h 2703950"/>
                <a:gd name="connsiteX3" fmla="*/ 279920 w 2758966"/>
                <a:gd name="connsiteY3" fmla="*/ 2703950 h 2703950"/>
                <a:gd name="connsiteX4" fmla="*/ 272941 w 2758966"/>
                <a:gd name="connsiteY4" fmla="*/ 2591457 h 2703950"/>
                <a:gd name="connsiteX5" fmla="*/ 0 w 2758966"/>
                <a:gd name="connsiteY5" fmla="*/ 2317531 h 2703950"/>
                <a:gd name="connsiteX6" fmla="*/ 0 w 2758966"/>
                <a:gd name="connsiteY6" fmla="*/ 2238704 h 2703950"/>
                <a:gd name="connsiteX0" fmla="*/ 0 w 2758966"/>
                <a:gd name="connsiteY0" fmla="*/ 2238704 h 2703950"/>
                <a:gd name="connsiteX1" fmla="*/ 1308539 w 2758966"/>
                <a:gd name="connsiteY1" fmla="*/ 0 h 2703950"/>
                <a:gd name="connsiteX2" fmla="*/ 2758966 w 2758966"/>
                <a:gd name="connsiteY2" fmla="*/ 2333297 h 2703950"/>
                <a:gd name="connsiteX3" fmla="*/ 279920 w 2758966"/>
                <a:gd name="connsiteY3" fmla="*/ 2703950 h 2703950"/>
                <a:gd name="connsiteX4" fmla="*/ 403910 w 2758966"/>
                <a:gd name="connsiteY4" fmla="*/ 2500969 h 2703950"/>
                <a:gd name="connsiteX5" fmla="*/ 0 w 2758966"/>
                <a:gd name="connsiteY5" fmla="*/ 2317531 h 2703950"/>
                <a:gd name="connsiteX6" fmla="*/ 0 w 2758966"/>
                <a:gd name="connsiteY6" fmla="*/ 2238704 h 2703950"/>
                <a:gd name="connsiteX0" fmla="*/ 0 w 2758966"/>
                <a:gd name="connsiteY0" fmla="*/ 2238704 h 2703950"/>
                <a:gd name="connsiteX1" fmla="*/ 1308539 w 2758966"/>
                <a:gd name="connsiteY1" fmla="*/ 0 h 2703950"/>
                <a:gd name="connsiteX2" fmla="*/ 2758966 w 2758966"/>
                <a:gd name="connsiteY2" fmla="*/ 2333297 h 2703950"/>
                <a:gd name="connsiteX3" fmla="*/ 279920 w 2758966"/>
                <a:gd name="connsiteY3" fmla="*/ 2703950 h 2703950"/>
                <a:gd name="connsiteX4" fmla="*/ 403910 w 2758966"/>
                <a:gd name="connsiteY4" fmla="*/ 2500969 h 2703950"/>
                <a:gd name="connsiteX5" fmla="*/ 0 w 2758966"/>
                <a:gd name="connsiteY5" fmla="*/ 2317531 h 2703950"/>
                <a:gd name="connsiteX6" fmla="*/ 0 w 2758966"/>
                <a:gd name="connsiteY6" fmla="*/ 2238704 h 2703950"/>
                <a:gd name="connsiteX0" fmla="*/ 0 w 2758966"/>
                <a:gd name="connsiteY0" fmla="*/ 2238704 h 2703950"/>
                <a:gd name="connsiteX1" fmla="*/ 1308539 w 2758966"/>
                <a:gd name="connsiteY1" fmla="*/ 0 h 2703950"/>
                <a:gd name="connsiteX2" fmla="*/ 2758966 w 2758966"/>
                <a:gd name="connsiteY2" fmla="*/ 2333297 h 2703950"/>
                <a:gd name="connsiteX3" fmla="*/ 279920 w 2758966"/>
                <a:gd name="connsiteY3" fmla="*/ 2703950 h 2703950"/>
                <a:gd name="connsiteX4" fmla="*/ 403910 w 2758966"/>
                <a:gd name="connsiteY4" fmla="*/ 2500969 h 2703950"/>
                <a:gd name="connsiteX5" fmla="*/ 0 w 2758966"/>
                <a:gd name="connsiteY5" fmla="*/ 2317531 h 2703950"/>
                <a:gd name="connsiteX6" fmla="*/ 0 w 2758966"/>
                <a:gd name="connsiteY6" fmla="*/ 2238704 h 2703950"/>
                <a:gd name="connsiteX0" fmla="*/ 0 w 2758966"/>
                <a:gd name="connsiteY0" fmla="*/ 2238704 h 2703950"/>
                <a:gd name="connsiteX1" fmla="*/ 1308539 w 2758966"/>
                <a:gd name="connsiteY1" fmla="*/ 0 h 2703950"/>
                <a:gd name="connsiteX2" fmla="*/ 2758966 w 2758966"/>
                <a:gd name="connsiteY2" fmla="*/ 2333297 h 2703950"/>
                <a:gd name="connsiteX3" fmla="*/ 279920 w 2758966"/>
                <a:gd name="connsiteY3" fmla="*/ 2703950 h 2703950"/>
                <a:gd name="connsiteX4" fmla="*/ 403910 w 2758966"/>
                <a:gd name="connsiteY4" fmla="*/ 2500969 h 2703950"/>
                <a:gd name="connsiteX5" fmla="*/ 192881 w 2758966"/>
                <a:gd name="connsiteY5" fmla="*/ 2229425 h 2703950"/>
                <a:gd name="connsiteX6" fmla="*/ 0 w 2758966"/>
                <a:gd name="connsiteY6" fmla="*/ 2238704 h 2703950"/>
                <a:gd name="connsiteX0" fmla="*/ 185943 w 2944909"/>
                <a:gd name="connsiteY0" fmla="*/ 2238704 h 2703950"/>
                <a:gd name="connsiteX1" fmla="*/ 1494482 w 2944909"/>
                <a:gd name="connsiteY1" fmla="*/ 0 h 2703950"/>
                <a:gd name="connsiteX2" fmla="*/ 2944909 w 2944909"/>
                <a:gd name="connsiteY2" fmla="*/ 2333297 h 2703950"/>
                <a:gd name="connsiteX3" fmla="*/ 465863 w 2944909"/>
                <a:gd name="connsiteY3" fmla="*/ 2703950 h 2703950"/>
                <a:gd name="connsiteX4" fmla="*/ 589853 w 2944909"/>
                <a:gd name="connsiteY4" fmla="*/ 2500969 h 2703950"/>
                <a:gd name="connsiteX5" fmla="*/ 378824 w 2944909"/>
                <a:gd name="connsiteY5" fmla="*/ 2229425 h 2703950"/>
                <a:gd name="connsiteX6" fmla="*/ 185943 w 2944909"/>
                <a:gd name="connsiteY6" fmla="*/ 2238704 h 2703950"/>
                <a:gd name="connsiteX0" fmla="*/ 0 w 2758966"/>
                <a:gd name="connsiteY0" fmla="*/ 2238704 h 2703950"/>
                <a:gd name="connsiteX1" fmla="*/ 1308539 w 2758966"/>
                <a:gd name="connsiteY1" fmla="*/ 0 h 2703950"/>
                <a:gd name="connsiteX2" fmla="*/ 2758966 w 2758966"/>
                <a:gd name="connsiteY2" fmla="*/ 2333297 h 2703950"/>
                <a:gd name="connsiteX3" fmla="*/ 279920 w 2758966"/>
                <a:gd name="connsiteY3" fmla="*/ 2703950 h 2703950"/>
                <a:gd name="connsiteX4" fmla="*/ 403910 w 2758966"/>
                <a:gd name="connsiteY4" fmla="*/ 2500969 h 2703950"/>
                <a:gd name="connsiteX5" fmla="*/ 192881 w 2758966"/>
                <a:gd name="connsiteY5" fmla="*/ 2229425 h 2703950"/>
                <a:gd name="connsiteX6" fmla="*/ 0 w 2758966"/>
                <a:gd name="connsiteY6" fmla="*/ 2238704 h 2703950"/>
                <a:gd name="connsiteX0" fmla="*/ 0 w 2758966"/>
                <a:gd name="connsiteY0" fmla="*/ 2238704 h 2703950"/>
                <a:gd name="connsiteX1" fmla="*/ 1308539 w 2758966"/>
                <a:gd name="connsiteY1" fmla="*/ 0 h 2703950"/>
                <a:gd name="connsiteX2" fmla="*/ 2758966 w 2758966"/>
                <a:gd name="connsiteY2" fmla="*/ 2333297 h 2703950"/>
                <a:gd name="connsiteX3" fmla="*/ 279920 w 2758966"/>
                <a:gd name="connsiteY3" fmla="*/ 2703950 h 2703950"/>
                <a:gd name="connsiteX4" fmla="*/ 403910 w 2758966"/>
                <a:gd name="connsiteY4" fmla="*/ 2500969 h 2703950"/>
                <a:gd name="connsiteX5" fmla="*/ 192881 w 2758966"/>
                <a:gd name="connsiteY5" fmla="*/ 2229425 h 2703950"/>
                <a:gd name="connsiteX6" fmla="*/ 0 w 2758966"/>
                <a:gd name="connsiteY6" fmla="*/ 2238704 h 2703950"/>
                <a:gd name="connsiteX0" fmla="*/ 0 w 2773254"/>
                <a:gd name="connsiteY0" fmla="*/ 2264898 h 2703950"/>
                <a:gd name="connsiteX1" fmla="*/ 1322827 w 2773254"/>
                <a:gd name="connsiteY1" fmla="*/ 0 h 2703950"/>
                <a:gd name="connsiteX2" fmla="*/ 2773254 w 2773254"/>
                <a:gd name="connsiteY2" fmla="*/ 2333297 h 2703950"/>
                <a:gd name="connsiteX3" fmla="*/ 294208 w 2773254"/>
                <a:gd name="connsiteY3" fmla="*/ 2703950 h 2703950"/>
                <a:gd name="connsiteX4" fmla="*/ 418198 w 2773254"/>
                <a:gd name="connsiteY4" fmla="*/ 2500969 h 2703950"/>
                <a:gd name="connsiteX5" fmla="*/ 207169 w 2773254"/>
                <a:gd name="connsiteY5" fmla="*/ 2229425 h 2703950"/>
                <a:gd name="connsiteX6" fmla="*/ 0 w 2773254"/>
                <a:gd name="connsiteY6" fmla="*/ 2264898 h 2703950"/>
                <a:gd name="connsiteX0" fmla="*/ 0 w 2773254"/>
                <a:gd name="connsiteY0" fmla="*/ 2264898 h 2703950"/>
                <a:gd name="connsiteX1" fmla="*/ 1322827 w 2773254"/>
                <a:gd name="connsiteY1" fmla="*/ 0 h 2703950"/>
                <a:gd name="connsiteX2" fmla="*/ 2773254 w 2773254"/>
                <a:gd name="connsiteY2" fmla="*/ 2333297 h 2703950"/>
                <a:gd name="connsiteX3" fmla="*/ 294208 w 2773254"/>
                <a:gd name="connsiteY3" fmla="*/ 2703950 h 2703950"/>
                <a:gd name="connsiteX4" fmla="*/ 418198 w 2773254"/>
                <a:gd name="connsiteY4" fmla="*/ 2500969 h 2703950"/>
                <a:gd name="connsiteX5" fmla="*/ 350044 w 2773254"/>
                <a:gd name="connsiteY5" fmla="*/ 2191325 h 2703950"/>
                <a:gd name="connsiteX6" fmla="*/ 0 w 2773254"/>
                <a:gd name="connsiteY6" fmla="*/ 2264898 h 2703950"/>
                <a:gd name="connsiteX0" fmla="*/ 0 w 2773254"/>
                <a:gd name="connsiteY0" fmla="*/ 2264898 h 2703950"/>
                <a:gd name="connsiteX1" fmla="*/ 1322827 w 2773254"/>
                <a:gd name="connsiteY1" fmla="*/ 0 h 2703950"/>
                <a:gd name="connsiteX2" fmla="*/ 2773254 w 2773254"/>
                <a:gd name="connsiteY2" fmla="*/ 2333297 h 2703950"/>
                <a:gd name="connsiteX3" fmla="*/ 294208 w 2773254"/>
                <a:gd name="connsiteY3" fmla="*/ 2703950 h 2703950"/>
                <a:gd name="connsiteX4" fmla="*/ 418198 w 2773254"/>
                <a:gd name="connsiteY4" fmla="*/ 2500969 h 2703950"/>
                <a:gd name="connsiteX5" fmla="*/ 295276 w 2773254"/>
                <a:gd name="connsiteY5" fmla="*/ 2198469 h 2703950"/>
                <a:gd name="connsiteX6" fmla="*/ 0 w 2773254"/>
                <a:gd name="connsiteY6" fmla="*/ 2264898 h 2703950"/>
                <a:gd name="connsiteX0" fmla="*/ 0 w 2773254"/>
                <a:gd name="connsiteY0" fmla="*/ 2264898 h 2703950"/>
                <a:gd name="connsiteX1" fmla="*/ 1322827 w 2773254"/>
                <a:gd name="connsiteY1" fmla="*/ 0 h 2703950"/>
                <a:gd name="connsiteX2" fmla="*/ 2773254 w 2773254"/>
                <a:gd name="connsiteY2" fmla="*/ 2333297 h 2703950"/>
                <a:gd name="connsiteX3" fmla="*/ 294208 w 2773254"/>
                <a:gd name="connsiteY3" fmla="*/ 2703950 h 2703950"/>
                <a:gd name="connsiteX4" fmla="*/ 418198 w 2773254"/>
                <a:gd name="connsiteY4" fmla="*/ 2500969 h 2703950"/>
                <a:gd name="connsiteX5" fmla="*/ 295276 w 2773254"/>
                <a:gd name="connsiteY5" fmla="*/ 2198469 h 2703950"/>
                <a:gd name="connsiteX6" fmla="*/ 0 w 2773254"/>
                <a:gd name="connsiteY6" fmla="*/ 2264898 h 2703950"/>
                <a:gd name="connsiteX0" fmla="*/ 0 w 2773254"/>
                <a:gd name="connsiteY0" fmla="*/ 2264898 h 2703950"/>
                <a:gd name="connsiteX1" fmla="*/ 1322827 w 2773254"/>
                <a:gd name="connsiteY1" fmla="*/ 0 h 2703950"/>
                <a:gd name="connsiteX2" fmla="*/ 2773254 w 2773254"/>
                <a:gd name="connsiteY2" fmla="*/ 2333297 h 2703950"/>
                <a:gd name="connsiteX3" fmla="*/ 294208 w 2773254"/>
                <a:gd name="connsiteY3" fmla="*/ 2703950 h 2703950"/>
                <a:gd name="connsiteX4" fmla="*/ 501542 w 2773254"/>
                <a:gd name="connsiteY4" fmla="*/ 2446200 h 2703950"/>
                <a:gd name="connsiteX5" fmla="*/ 295276 w 2773254"/>
                <a:gd name="connsiteY5" fmla="*/ 2198469 h 2703950"/>
                <a:gd name="connsiteX6" fmla="*/ 0 w 2773254"/>
                <a:gd name="connsiteY6" fmla="*/ 2264898 h 2703950"/>
                <a:gd name="connsiteX0" fmla="*/ 0 w 2773254"/>
                <a:gd name="connsiteY0" fmla="*/ 2264898 h 2703950"/>
                <a:gd name="connsiteX1" fmla="*/ 1322827 w 2773254"/>
                <a:gd name="connsiteY1" fmla="*/ 0 h 2703950"/>
                <a:gd name="connsiteX2" fmla="*/ 2773254 w 2773254"/>
                <a:gd name="connsiteY2" fmla="*/ 2333297 h 2703950"/>
                <a:gd name="connsiteX3" fmla="*/ 294208 w 2773254"/>
                <a:gd name="connsiteY3" fmla="*/ 2703950 h 2703950"/>
                <a:gd name="connsiteX4" fmla="*/ 501542 w 2773254"/>
                <a:gd name="connsiteY4" fmla="*/ 2446200 h 2703950"/>
                <a:gd name="connsiteX5" fmla="*/ 295276 w 2773254"/>
                <a:gd name="connsiteY5" fmla="*/ 2198469 h 2703950"/>
                <a:gd name="connsiteX6" fmla="*/ 0 w 2773254"/>
                <a:gd name="connsiteY6" fmla="*/ 2264898 h 2703950"/>
                <a:gd name="connsiteX0" fmla="*/ 0 w 2773254"/>
                <a:gd name="connsiteY0" fmla="*/ 2264898 h 2703950"/>
                <a:gd name="connsiteX1" fmla="*/ 1322827 w 2773254"/>
                <a:gd name="connsiteY1" fmla="*/ 0 h 2703950"/>
                <a:gd name="connsiteX2" fmla="*/ 2773254 w 2773254"/>
                <a:gd name="connsiteY2" fmla="*/ 2333297 h 2703950"/>
                <a:gd name="connsiteX3" fmla="*/ 294208 w 2773254"/>
                <a:gd name="connsiteY3" fmla="*/ 2703950 h 2703950"/>
                <a:gd name="connsiteX4" fmla="*/ 470585 w 2773254"/>
                <a:gd name="connsiteY4" fmla="*/ 2446200 h 2703950"/>
                <a:gd name="connsiteX5" fmla="*/ 295276 w 2773254"/>
                <a:gd name="connsiteY5" fmla="*/ 2198469 h 2703950"/>
                <a:gd name="connsiteX6" fmla="*/ 0 w 2773254"/>
                <a:gd name="connsiteY6" fmla="*/ 2264898 h 2703950"/>
                <a:gd name="connsiteX0" fmla="*/ 0 w 2773254"/>
                <a:gd name="connsiteY0" fmla="*/ 2264898 h 2703950"/>
                <a:gd name="connsiteX1" fmla="*/ 1322827 w 2773254"/>
                <a:gd name="connsiteY1" fmla="*/ 0 h 2703950"/>
                <a:gd name="connsiteX2" fmla="*/ 2773254 w 2773254"/>
                <a:gd name="connsiteY2" fmla="*/ 2333297 h 2703950"/>
                <a:gd name="connsiteX3" fmla="*/ 294208 w 2773254"/>
                <a:gd name="connsiteY3" fmla="*/ 2703950 h 2703950"/>
                <a:gd name="connsiteX4" fmla="*/ 470585 w 2773254"/>
                <a:gd name="connsiteY4" fmla="*/ 2446200 h 2703950"/>
                <a:gd name="connsiteX5" fmla="*/ 295276 w 2773254"/>
                <a:gd name="connsiteY5" fmla="*/ 2198469 h 2703950"/>
                <a:gd name="connsiteX6" fmla="*/ 0 w 2773254"/>
                <a:gd name="connsiteY6" fmla="*/ 2264898 h 2703950"/>
                <a:gd name="connsiteX0" fmla="*/ 0 w 2773254"/>
                <a:gd name="connsiteY0" fmla="*/ 2264898 h 2703950"/>
                <a:gd name="connsiteX1" fmla="*/ 1322827 w 2773254"/>
                <a:gd name="connsiteY1" fmla="*/ 0 h 2703950"/>
                <a:gd name="connsiteX2" fmla="*/ 2773254 w 2773254"/>
                <a:gd name="connsiteY2" fmla="*/ 2333297 h 2703950"/>
                <a:gd name="connsiteX3" fmla="*/ 294208 w 2773254"/>
                <a:gd name="connsiteY3" fmla="*/ 2703950 h 2703950"/>
                <a:gd name="connsiteX4" fmla="*/ 470585 w 2773254"/>
                <a:gd name="connsiteY4" fmla="*/ 2446200 h 2703950"/>
                <a:gd name="connsiteX5" fmla="*/ 295276 w 2773254"/>
                <a:gd name="connsiteY5" fmla="*/ 2198469 h 2703950"/>
                <a:gd name="connsiteX6" fmla="*/ 0 w 2773254"/>
                <a:gd name="connsiteY6" fmla="*/ 2264898 h 2703950"/>
                <a:gd name="connsiteX0" fmla="*/ 0 w 2773254"/>
                <a:gd name="connsiteY0" fmla="*/ 2264898 h 2703950"/>
                <a:gd name="connsiteX1" fmla="*/ 1322827 w 2773254"/>
                <a:gd name="connsiteY1" fmla="*/ 0 h 2703950"/>
                <a:gd name="connsiteX2" fmla="*/ 2773254 w 2773254"/>
                <a:gd name="connsiteY2" fmla="*/ 2333297 h 2703950"/>
                <a:gd name="connsiteX3" fmla="*/ 294208 w 2773254"/>
                <a:gd name="connsiteY3" fmla="*/ 2703950 h 2703950"/>
                <a:gd name="connsiteX4" fmla="*/ 470585 w 2773254"/>
                <a:gd name="connsiteY4" fmla="*/ 2446200 h 2703950"/>
                <a:gd name="connsiteX5" fmla="*/ 295276 w 2773254"/>
                <a:gd name="connsiteY5" fmla="*/ 2198469 h 2703950"/>
                <a:gd name="connsiteX6" fmla="*/ 0 w 2773254"/>
                <a:gd name="connsiteY6" fmla="*/ 2264898 h 2703950"/>
                <a:gd name="connsiteX0" fmla="*/ 0 w 2773254"/>
                <a:gd name="connsiteY0" fmla="*/ 2264898 h 2703950"/>
                <a:gd name="connsiteX1" fmla="*/ 1322827 w 2773254"/>
                <a:gd name="connsiteY1" fmla="*/ 0 h 2703950"/>
                <a:gd name="connsiteX2" fmla="*/ 2773254 w 2773254"/>
                <a:gd name="connsiteY2" fmla="*/ 2333297 h 2703950"/>
                <a:gd name="connsiteX3" fmla="*/ 294208 w 2773254"/>
                <a:gd name="connsiteY3" fmla="*/ 2703950 h 2703950"/>
                <a:gd name="connsiteX4" fmla="*/ 470585 w 2773254"/>
                <a:gd name="connsiteY4" fmla="*/ 2446200 h 2703950"/>
                <a:gd name="connsiteX5" fmla="*/ 295276 w 2773254"/>
                <a:gd name="connsiteY5" fmla="*/ 2198469 h 2703950"/>
                <a:gd name="connsiteX6" fmla="*/ 0 w 2773254"/>
                <a:gd name="connsiteY6" fmla="*/ 2264898 h 2703950"/>
                <a:gd name="connsiteX0" fmla="*/ 0 w 2773254"/>
                <a:gd name="connsiteY0" fmla="*/ 2264898 h 2703950"/>
                <a:gd name="connsiteX1" fmla="*/ 1322827 w 2773254"/>
                <a:gd name="connsiteY1" fmla="*/ 0 h 2703950"/>
                <a:gd name="connsiteX2" fmla="*/ 2773254 w 2773254"/>
                <a:gd name="connsiteY2" fmla="*/ 2333297 h 2703950"/>
                <a:gd name="connsiteX3" fmla="*/ 294208 w 2773254"/>
                <a:gd name="connsiteY3" fmla="*/ 2703950 h 2703950"/>
                <a:gd name="connsiteX4" fmla="*/ 470585 w 2773254"/>
                <a:gd name="connsiteY4" fmla="*/ 2446200 h 2703950"/>
                <a:gd name="connsiteX5" fmla="*/ 295276 w 2773254"/>
                <a:gd name="connsiteY5" fmla="*/ 2198469 h 2703950"/>
                <a:gd name="connsiteX6" fmla="*/ 0 w 2773254"/>
                <a:gd name="connsiteY6" fmla="*/ 2264898 h 2703950"/>
                <a:gd name="connsiteX0" fmla="*/ 0 w 2773254"/>
                <a:gd name="connsiteY0" fmla="*/ 2264898 h 2703950"/>
                <a:gd name="connsiteX1" fmla="*/ 1322827 w 2773254"/>
                <a:gd name="connsiteY1" fmla="*/ 0 h 2703950"/>
                <a:gd name="connsiteX2" fmla="*/ 2773254 w 2773254"/>
                <a:gd name="connsiteY2" fmla="*/ 2333297 h 2703950"/>
                <a:gd name="connsiteX3" fmla="*/ 294208 w 2773254"/>
                <a:gd name="connsiteY3" fmla="*/ 2703950 h 2703950"/>
                <a:gd name="connsiteX4" fmla="*/ 470585 w 2773254"/>
                <a:gd name="connsiteY4" fmla="*/ 2446200 h 2703950"/>
                <a:gd name="connsiteX5" fmla="*/ 295276 w 2773254"/>
                <a:gd name="connsiteY5" fmla="*/ 2198469 h 2703950"/>
                <a:gd name="connsiteX6" fmla="*/ 0 w 2773254"/>
                <a:gd name="connsiteY6" fmla="*/ 2264898 h 2703950"/>
                <a:gd name="connsiteX0" fmla="*/ 0 w 2773254"/>
                <a:gd name="connsiteY0" fmla="*/ 2264898 h 2703950"/>
                <a:gd name="connsiteX1" fmla="*/ 1322827 w 2773254"/>
                <a:gd name="connsiteY1" fmla="*/ 0 h 2703950"/>
                <a:gd name="connsiteX2" fmla="*/ 2773254 w 2773254"/>
                <a:gd name="connsiteY2" fmla="*/ 2333297 h 2703950"/>
                <a:gd name="connsiteX3" fmla="*/ 294208 w 2773254"/>
                <a:gd name="connsiteY3" fmla="*/ 2703950 h 2703950"/>
                <a:gd name="connsiteX4" fmla="*/ 470585 w 2773254"/>
                <a:gd name="connsiteY4" fmla="*/ 2446200 h 2703950"/>
                <a:gd name="connsiteX5" fmla="*/ 295276 w 2773254"/>
                <a:gd name="connsiteY5" fmla="*/ 2191326 h 2703950"/>
                <a:gd name="connsiteX6" fmla="*/ 0 w 2773254"/>
                <a:gd name="connsiteY6" fmla="*/ 2264898 h 2703950"/>
                <a:gd name="connsiteX0" fmla="*/ 0 w 2773254"/>
                <a:gd name="connsiteY0" fmla="*/ 2264898 h 2703950"/>
                <a:gd name="connsiteX1" fmla="*/ 1322827 w 2773254"/>
                <a:gd name="connsiteY1" fmla="*/ 0 h 2703950"/>
                <a:gd name="connsiteX2" fmla="*/ 2773254 w 2773254"/>
                <a:gd name="connsiteY2" fmla="*/ 2333297 h 2703950"/>
                <a:gd name="connsiteX3" fmla="*/ 294208 w 2773254"/>
                <a:gd name="connsiteY3" fmla="*/ 2703950 h 2703950"/>
                <a:gd name="connsiteX4" fmla="*/ 470585 w 2773254"/>
                <a:gd name="connsiteY4" fmla="*/ 2446200 h 2703950"/>
                <a:gd name="connsiteX5" fmla="*/ 295276 w 2773254"/>
                <a:gd name="connsiteY5" fmla="*/ 2191326 h 2703950"/>
                <a:gd name="connsiteX6" fmla="*/ 0 w 2773254"/>
                <a:gd name="connsiteY6" fmla="*/ 2264898 h 2703950"/>
                <a:gd name="connsiteX0" fmla="*/ 150661 w 2923915"/>
                <a:gd name="connsiteY0" fmla="*/ 2264898 h 2703950"/>
                <a:gd name="connsiteX1" fmla="*/ 1473488 w 2923915"/>
                <a:gd name="connsiteY1" fmla="*/ 0 h 2703950"/>
                <a:gd name="connsiteX2" fmla="*/ 2923915 w 2923915"/>
                <a:gd name="connsiteY2" fmla="*/ 2333297 h 2703950"/>
                <a:gd name="connsiteX3" fmla="*/ 444869 w 2923915"/>
                <a:gd name="connsiteY3" fmla="*/ 2703950 h 2703950"/>
                <a:gd name="connsiteX4" fmla="*/ 621246 w 2923915"/>
                <a:gd name="connsiteY4" fmla="*/ 2446200 h 2703950"/>
                <a:gd name="connsiteX5" fmla="*/ 110181 w 2923915"/>
                <a:gd name="connsiteY5" fmla="*/ 2479457 h 2703950"/>
                <a:gd name="connsiteX6" fmla="*/ 150661 w 2923915"/>
                <a:gd name="connsiteY6" fmla="*/ 2264898 h 2703950"/>
                <a:gd name="connsiteX0" fmla="*/ 150661 w 2923915"/>
                <a:gd name="connsiteY0" fmla="*/ 2264898 h 2703950"/>
                <a:gd name="connsiteX1" fmla="*/ 1473488 w 2923915"/>
                <a:gd name="connsiteY1" fmla="*/ 0 h 2703950"/>
                <a:gd name="connsiteX2" fmla="*/ 2923915 w 2923915"/>
                <a:gd name="connsiteY2" fmla="*/ 2333297 h 2703950"/>
                <a:gd name="connsiteX3" fmla="*/ 444869 w 2923915"/>
                <a:gd name="connsiteY3" fmla="*/ 2703950 h 2703950"/>
                <a:gd name="connsiteX4" fmla="*/ 621246 w 2923915"/>
                <a:gd name="connsiteY4" fmla="*/ 2446200 h 2703950"/>
                <a:gd name="connsiteX5" fmla="*/ 110181 w 2923915"/>
                <a:gd name="connsiteY5" fmla="*/ 2479457 h 2703950"/>
                <a:gd name="connsiteX6" fmla="*/ 150661 w 2923915"/>
                <a:gd name="connsiteY6" fmla="*/ 2264898 h 2703950"/>
                <a:gd name="connsiteX0" fmla="*/ 150661 w 2923915"/>
                <a:gd name="connsiteY0" fmla="*/ 2264898 h 2847154"/>
                <a:gd name="connsiteX1" fmla="*/ 1473488 w 2923915"/>
                <a:gd name="connsiteY1" fmla="*/ 0 h 2847154"/>
                <a:gd name="connsiteX2" fmla="*/ 2923915 w 2923915"/>
                <a:gd name="connsiteY2" fmla="*/ 2333297 h 2847154"/>
                <a:gd name="connsiteX3" fmla="*/ 444869 w 2923915"/>
                <a:gd name="connsiteY3" fmla="*/ 2703950 h 2847154"/>
                <a:gd name="connsiteX4" fmla="*/ 245008 w 2923915"/>
                <a:gd name="connsiteY4" fmla="*/ 2691469 h 2847154"/>
                <a:gd name="connsiteX5" fmla="*/ 110181 w 2923915"/>
                <a:gd name="connsiteY5" fmla="*/ 2479457 h 2847154"/>
                <a:gd name="connsiteX6" fmla="*/ 150661 w 2923915"/>
                <a:gd name="connsiteY6" fmla="*/ 2264898 h 2847154"/>
                <a:gd name="connsiteX0" fmla="*/ 150661 w 2923915"/>
                <a:gd name="connsiteY0" fmla="*/ 2264898 h 2847154"/>
                <a:gd name="connsiteX1" fmla="*/ 1473488 w 2923915"/>
                <a:gd name="connsiteY1" fmla="*/ 0 h 2847154"/>
                <a:gd name="connsiteX2" fmla="*/ 2923915 w 2923915"/>
                <a:gd name="connsiteY2" fmla="*/ 2333297 h 2847154"/>
                <a:gd name="connsiteX3" fmla="*/ 444869 w 2923915"/>
                <a:gd name="connsiteY3" fmla="*/ 2703950 h 2847154"/>
                <a:gd name="connsiteX4" fmla="*/ 245008 w 2923915"/>
                <a:gd name="connsiteY4" fmla="*/ 2691469 h 2847154"/>
                <a:gd name="connsiteX5" fmla="*/ 110181 w 2923915"/>
                <a:gd name="connsiteY5" fmla="*/ 2479457 h 2847154"/>
                <a:gd name="connsiteX6" fmla="*/ 150661 w 2923915"/>
                <a:gd name="connsiteY6" fmla="*/ 2264898 h 2847154"/>
                <a:gd name="connsiteX0" fmla="*/ 150661 w 2923915"/>
                <a:gd name="connsiteY0" fmla="*/ 2264898 h 2728091"/>
                <a:gd name="connsiteX1" fmla="*/ 1473488 w 2923915"/>
                <a:gd name="connsiteY1" fmla="*/ 0 h 2728091"/>
                <a:gd name="connsiteX2" fmla="*/ 2923915 w 2923915"/>
                <a:gd name="connsiteY2" fmla="*/ 2333297 h 2728091"/>
                <a:gd name="connsiteX3" fmla="*/ 444869 w 2923915"/>
                <a:gd name="connsiteY3" fmla="*/ 2703950 h 2728091"/>
                <a:gd name="connsiteX4" fmla="*/ 245008 w 2923915"/>
                <a:gd name="connsiteY4" fmla="*/ 2691469 h 2728091"/>
                <a:gd name="connsiteX5" fmla="*/ 110181 w 2923915"/>
                <a:gd name="connsiteY5" fmla="*/ 2479457 h 2728091"/>
                <a:gd name="connsiteX6" fmla="*/ 150661 w 2923915"/>
                <a:gd name="connsiteY6" fmla="*/ 2264898 h 2728091"/>
                <a:gd name="connsiteX0" fmla="*/ 150661 w 2923915"/>
                <a:gd name="connsiteY0" fmla="*/ 2264898 h 2728091"/>
                <a:gd name="connsiteX1" fmla="*/ 1473488 w 2923915"/>
                <a:gd name="connsiteY1" fmla="*/ 0 h 2728091"/>
                <a:gd name="connsiteX2" fmla="*/ 2923915 w 2923915"/>
                <a:gd name="connsiteY2" fmla="*/ 2333297 h 2728091"/>
                <a:gd name="connsiteX3" fmla="*/ 444869 w 2923915"/>
                <a:gd name="connsiteY3" fmla="*/ 2703950 h 2728091"/>
                <a:gd name="connsiteX4" fmla="*/ 245008 w 2923915"/>
                <a:gd name="connsiteY4" fmla="*/ 2691469 h 2728091"/>
                <a:gd name="connsiteX5" fmla="*/ 110181 w 2923915"/>
                <a:gd name="connsiteY5" fmla="*/ 2479457 h 2728091"/>
                <a:gd name="connsiteX6" fmla="*/ 150661 w 2923915"/>
                <a:gd name="connsiteY6" fmla="*/ 2264898 h 2728091"/>
                <a:gd name="connsiteX0" fmla="*/ 150661 w 2923915"/>
                <a:gd name="connsiteY0" fmla="*/ 2264898 h 2723329"/>
                <a:gd name="connsiteX1" fmla="*/ 1473488 w 2923915"/>
                <a:gd name="connsiteY1" fmla="*/ 0 h 2723329"/>
                <a:gd name="connsiteX2" fmla="*/ 2923915 w 2923915"/>
                <a:gd name="connsiteY2" fmla="*/ 2333297 h 2723329"/>
                <a:gd name="connsiteX3" fmla="*/ 444869 w 2923915"/>
                <a:gd name="connsiteY3" fmla="*/ 2703950 h 2723329"/>
                <a:gd name="connsiteX4" fmla="*/ 240246 w 2923915"/>
                <a:gd name="connsiteY4" fmla="*/ 2686707 h 2723329"/>
                <a:gd name="connsiteX5" fmla="*/ 110181 w 2923915"/>
                <a:gd name="connsiteY5" fmla="*/ 2479457 h 2723329"/>
                <a:gd name="connsiteX6" fmla="*/ 150661 w 2923915"/>
                <a:gd name="connsiteY6" fmla="*/ 2264898 h 2723329"/>
                <a:gd name="connsiteX0" fmla="*/ 150661 w 2923915"/>
                <a:gd name="connsiteY0" fmla="*/ 2264898 h 2723329"/>
                <a:gd name="connsiteX1" fmla="*/ 1473488 w 2923915"/>
                <a:gd name="connsiteY1" fmla="*/ 0 h 2723329"/>
                <a:gd name="connsiteX2" fmla="*/ 2923915 w 2923915"/>
                <a:gd name="connsiteY2" fmla="*/ 2333297 h 2723329"/>
                <a:gd name="connsiteX3" fmla="*/ 444869 w 2923915"/>
                <a:gd name="connsiteY3" fmla="*/ 2703950 h 2723329"/>
                <a:gd name="connsiteX4" fmla="*/ 240246 w 2923915"/>
                <a:gd name="connsiteY4" fmla="*/ 2686707 h 2723329"/>
                <a:gd name="connsiteX5" fmla="*/ 110181 w 2923915"/>
                <a:gd name="connsiteY5" fmla="*/ 2479457 h 2723329"/>
                <a:gd name="connsiteX6" fmla="*/ 150661 w 2923915"/>
                <a:gd name="connsiteY6" fmla="*/ 2264898 h 2723329"/>
                <a:gd name="connsiteX0" fmla="*/ 43068 w 2816322"/>
                <a:gd name="connsiteY0" fmla="*/ 2264898 h 2723329"/>
                <a:gd name="connsiteX1" fmla="*/ 1365895 w 2816322"/>
                <a:gd name="connsiteY1" fmla="*/ 0 h 2723329"/>
                <a:gd name="connsiteX2" fmla="*/ 2816322 w 2816322"/>
                <a:gd name="connsiteY2" fmla="*/ 2333297 h 2723329"/>
                <a:gd name="connsiteX3" fmla="*/ 337276 w 2816322"/>
                <a:gd name="connsiteY3" fmla="*/ 2703950 h 2723329"/>
                <a:gd name="connsiteX4" fmla="*/ 132653 w 2816322"/>
                <a:gd name="connsiteY4" fmla="*/ 2686707 h 2723329"/>
                <a:gd name="connsiteX5" fmla="*/ 2588 w 2816322"/>
                <a:gd name="connsiteY5" fmla="*/ 2479457 h 2723329"/>
                <a:gd name="connsiteX6" fmla="*/ 43068 w 2816322"/>
                <a:gd name="connsiteY6" fmla="*/ 2264898 h 2723329"/>
                <a:gd name="connsiteX0" fmla="*/ 61912 w 2835166"/>
                <a:gd name="connsiteY0" fmla="*/ 2264898 h 2723329"/>
                <a:gd name="connsiteX1" fmla="*/ 1384739 w 2835166"/>
                <a:gd name="connsiteY1" fmla="*/ 0 h 2723329"/>
                <a:gd name="connsiteX2" fmla="*/ 2835166 w 2835166"/>
                <a:gd name="connsiteY2" fmla="*/ 2333297 h 2723329"/>
                <a:gd name="connsiteX3" fmla="*/ 356120 w 2835166"/>
                <a:gd name="connsiteY3" fmla="*/ 2703950 h 2723329"/>
                <a:gd name="connsiteX4" fmla="*/ 151497 w 2835166"/>
                <a:gd name="connsiteY4" fmla="*/ 2686707 h 2723329"/>
                <a:gd name="connsiteX5" fmla="*/ 0 w 2835166"/>
                <a:gd name="connsiteY5" fmla="*/ 2467551 h 2723329"/>
                <a:gd name="connsiteX6" fmla="*/ 61912 w 2835166"/>
                <a:gd name="connsiteY6" fmla="*/ 2264898 h 2723329"/>
                <a:gd name="connsiteX0" fmla="*/ 61912 w 2835166"/>
                <a:gd name="connsiteY0" fmla="*/ 2264898 h 2723329"/>
                <a:gd name="connsiteX1" fmla="*/ 1384739 w 2835166"/>
                <a:gd name="connsiteY1" fmla="*/ 0 h 2723329"/>
                <a:gd name="connsiteX2" fmla="*/ 2835166 w 2835166"/>
                <a:gd name="connsiteY2" fmla="*/ 2333297 h 2723329"/>
                <a:gd name="connsiteX3" fmla="*/ 356120 w 2835166"/>
                <a:gd name="connsiteY3" fmla="*/ 2703950 h 2723329"/>
                <a:gd name="connsiteX4" fmla="*/ 151497 w 2835166"/>
                <a:gd name="connsiteY4" fmla="*/ 2686707 h 2723329"/>
                <a:gd name="connsiteX5" fmla="*/ 0 w 2835166"/>
                <a:gd name="connsiteY5" fmla="*/ 2467551 h 2723329"/>
                <a:gd name="connsiteX6" fmla="*/ 61912 w 2835166"/>
                <a:gd name="connsiteY6" fmla="*/ 2264898 h 2723329"/>
                <a:gd name="connsiteX0" fmla="*/ 61912 w 2835166"/>
                <a:gd name="connsiteY0" fmla="*/ 2264898 h 2723329"/>
                <a:gd name="connsiteX1" fmla="*/ 1384739 w 2835166"/>
                <a:gd name="connsiteY1" fmla="*/ 0 h 2723329"/>
                <a:gd name="connsiteX2" fmla="*/ 2835166 w 2835166"/>
                <a:gd name="connsiteY2" fmla="*/ 2333297 h 2723329"/>
                <a:gd name="connsiteX3" fmla="*/ 356120 w 2835166"/>
                <a:gd name="connsiteY3" fmla="*/ 2703950 h 2723329"/>
                <a:gd name="connsiteX4" fmla="*/ 151497 w 2835166"/>
                <a:gd name="connsiteY4" fmla="*/ 2686707 h 2723329"/>
                <a:gd name="connsiteX5" fmla="*/ 0 w 2835166"/>
                <a:gd name="connsiteY5" fmla="*/ 2467551 h 2723329"/>
                <a:gd name="connsiteX6" fmla="*/ 61912 w 2835166"/>
                <a:gd name="connsiteY6" fmla="*/ 2264898 h 2723329"/>
                <a:gd name="connsiteX0" fmla="*/ 61912 w 2835166"/>
                <a:gd name="connsiteY0" fmla="*/ 2264898 h 2720948"/>
                <a:gd name="connsiteX1" fmla="*/ 1384739 w 2835166"/>
                <a:gd name="connsiteY1" fmla="*/ 0 h 2720948"/>
                <a:gd name="connsiteX2" fmla="*/ 2835166 w 2835166"/>
                <a:gd name="connsiteY2" fmla="*/ 2333297 h 2720948"/>
                <a:gd name="connsiteX3" fmla="*/ 356120 w 2835166"/>
                <a:gd name="connsiteY3" fmla="*/ 2703950 h 2720948"/>
                <a:gd name="connsiteX4" fmla="*/ 151497 w 2835166"/>
                <a:gd name="connsiteY4" fmla="*/ 2686707 h 2720948"/>
                <a:gd name="connsiteX5" fmla="*/ 0 w 2835166"/>
                <a:gd name="connsiteY5" fmla="*/ 2467551 h 2720948"/>
                <a:gd name="connsiteX6" fmla="*/ 61912 w 2835166"/>
                <a:gd name="connsiteY6" fmla="*/ 2264898 h 2720948"/>
                <a:gd name="connsiteX0" fmla="*/ 61912 w 2835166"/>
                <a:gd name="connsiteY0" fmla="*/ 2264898 h 2723329"/>
                <a:gd name="connsiteX1" fmla="*/ 1384739 w 2835166"/>
                <a:gd name="connsiteY1" fmla="*/ 0 h 2723329"/>
                <a:gd name="connsiteX2" fmla="*/ 2835166 w 2835166"/>
                <a:gd name="connsiteY2" fmla="*/ 2333297 h 2723329"/>
                <a:gd name="connsiteX3" fmla="*/ 356120 w 2835166"/>
                <a:gd name="connsiteY3" fmla="*/ 2703950 h 2723329"/>
                <a:gd name="connsiteX4" fmla="*/ 163403 w 2835166"/>
                <a:gd name="connsiteY4" fmla="*/ 2689088 h 2723329"/>
                <a:gd name="connsiteX5" fmla="*/ 0 w 2835166"/>
                <a:gd name="connsiteY5" fmla="*/ 2467551 h 2723329"/>
                <a:gd name="connsiteX6" fmla="*/ 61912 w 2835166"/>
                <a:gd name="connsiteY6" fmla="*/ 2264898 h 2723329"/>
                <a:gd name="connsiteX0" fmla="*/ 61912 w 2835166"/>
                <a:gd name="connsiteY0" fmla="*/ 2264898 h 2723329"/>
                <a:gd name="connsiteX1" fmla="*/ 1384739 w 2835166"/>
                <a:gd name="connsiteY1" fmla="*/ 0 h 2723329"/>
                <a:gd name="connsiteX2" fmla="*/ 2835166 w 2835166"/>
                <a:gd name="connsiteY2" fmla="*/ 2333297 h 2723329"/>
                <a:gd name="connsiteX3" fmla="*/ 356120 w 2835166"/>
                <a:gd name="connsiteY3" fmla="*/ 2703950 h 2723329"/>
                <a:gd name="connsiteX4" fmla="*/ 163403 w 2835166"/>
                <a:gd name="connsiteY4" fmla="*/ 2689088 h 2723329"/>
                <a:gd name="connsiteX5" fmla="*/ 0 w 2835166"/>
                <a:gd name="connsiteY5" fmla="*/ 2467551 h 2723329"/>
                <a:gd name="connsiteX6" fmla="*/ 61912 w 2835166"/>
                <a:gd name="connsiteY6" fmla="*/ 2264898 h 2723329"/>
                <a:gd name="connsiteX0" fmla="*/ 57149 w 2830403"/>
                <a:gd name="connsiteY0" fmla="*/ 2264898 h 2723329"/>
                <a:gd name="connsiteX1" fmla="*/ 1379976 w 2830403"/>
                <a:gd name="connsiteY1" fmla="*/ 0 h 2723329"/>
                <a:gd name="connsiteX2" fmla="*/ 2830403 w 2830403"/>
                <a:gd name="connsiteY2" fmla="*/ 2333297 h 2723329"/>
                <a:gd name="connsiteX3" fmla="*/ 351357 w 2830403"/>
                <a:gd name="connsiteY3" fmla="*/ 2703950 h 2723329"/>
                <a:gd name="connsiteX4" fmla="*/ 158640 w 2830403"/>
                <a:gd name="connsiteY4" fmla="*/ 2689088 h 2723329"/>
                <a:gd name="connsiteX5" fmla="*/ 0 w 2830403"/>
                <a:gd name="connsiteY5" fmla="*/ 2441357 h 2723329"/>
                <a:gd name="connsiteX6" fmla="*/ 57149 w 2830403"/>
                <a:gd name="connsiteY6" fmla="*/ 2264898 h 2723329"/>
                <a:gd name="connsiteX0" fmla="*/ 57149 w 2830403"/>
                <a:gd name="connsiteY0" fmla="*/ 2264898 h 2723329"/>
                <a:gd name="connsiteX1" fmla="*/ 1379976 w 2830403"/>
                <a:gd name="connsiteY1" fmla="*/ 0 h 2723329"/>
                <a:gd name="connsiteX2" fmla="*/ 2830403 w 2830403"/>
                <a:gd name="connsiteY2" fmla="*/ 2333297 h 2723329"/>
                <a:gd name="connsiteX3" fmla="*/ 351357 w 2830403"/>
                <a:gd name="connsiteY3" fmla="*/ 2703950 h 2723329"/>
                <a:gd name="connsiteX4" fmla="*/ 158640 w 2830403"/>
                <a:gd name="connsiteY4" fmla="*/ 2689088 h 2723329"/>
                <a:gd name="connsiteX5" fmla="*/ 0 w 2830403"/>
                <a:gd name="connsiteY5" fmla="*/ 2441357 h 2723329"/>
                <a:gd name="connsiteX6" fmla="*/ 57149 w 2830403"/>
                <a:gd name="connsiteY6" fmla="*/ 2264898 h 2723329"/>
                <a:gd name="connsiteX0" fmla="*/ 57149 w 2830403"/>
                <a:gd name="connsiteY0" fmla="*/ 2264898 h 2723329"/>
                <a:gd name="connsiteX1" fmla="*/ 1379976 w 2830403"/>
                <a:gd name="connsiteY1" fmla="*/ 0 h 2723329"/>
                <a:gd name="connsiteX2" fmla="*/ 2830403 w 2830403"/>
                <a:gd name="connsiteY2" fmla="*/ 2333297 h 2723329"/>
                <a:gd name="connsiteX3" fmla="*/ 351357 w 2830403"/>
                <a:gd name="connsiteY3" fmla="*/ 2703950 h 2723329"/>
                <a:gd name="connsiteX4" fmla="*/ 158640 w 2830403"/>
                <a:gd name="connsiteY4" fmla="*/ 2689088 h 2723329"/>
                <a:gd name="connsiteX5" fmla="*/ 0 w 2830403"/>
                <a:gd name="connsiteY5" fmla="*/ 2441357 h 2723329"/>
                <a:gd name="connsiteX6" fmla="*/ 57149 w 2830403"/>
                <a:gd name="connsiteY6" fmla="*/ 2264898 h 2723329"/>
                <a:gd name="connsiteX0" fmla="*/ 57791 w 2831045"/>
                <a:gd name="connsiteY0" fmla="*/ 2264898 h 2723329"/>
                <a:gd name="connsiteX1" fmla="*/ 1380618 w 2831045"/>
                <a:gd name="connsiteY1" fmla="*/ 0 h 2723329"/>
                <a:gd name="connsiteX2" fmla="*/ 2831045 w 2831045"/>
                <a:gd name="connsiteY2" fmla="*/ 2333297 h 2723329"/>
                <a:gd name="connsiteX3" fmla="*/ 351999 w 2831045"/>
                <a:gd name="connsiteY3" fmla="*/ 2703950 h 2723329"/>
                <a:gd name="connsiteX4" fmla="*/ 159282 w 2831045"/>
                <a:gd name="connsiteY4" fmla="*/ 2689088 h 2723329"/>
                <a:gd name="connsiteX5" fmla="*/ 642 w 2831045"/>
                <a:gd name="connsiteY5" fmla="*/ 2441357 h 2723329"/>
                <a:gd name="connsiteX6" fmla="*/ 57791 w 2831045"/>
                <a:gd name="connsiteY6" fmla="*/ 2264898 h 2723329"/>
                <a:gd name="connsiteX0" fmla="*/ 60172 w 2833426"/>
                <a:gd name="connsiteY0" fmla="*/ 2264898 h 2723329"/>
                <a:gd name="connsiteX1" fmla="*/ 1382999 w 2833426"/>
                <a:gd name="connsiteY1" fmla="*/ 0 h 2723329"/>
                <a:gd name="connsiteX2" fmla="*/ 2833426 w 2833426"/>
                <a:gd name="connsiteY2" fmla="*/ 2333297 h 2723329"/>
                <a:gd name="connsiteX3" fmla="*/ 354380 w 2833426"/>
                <a:gd name="connsiteY3" fmla="*/ 2703950 h 2723329"/>
                <a:gd name="connsiteX4" fmla="*/ 161663 w 2833426"/>
                <a:gd name="connsiteY4" fmla="*/ 2689088 h 2723329"/>
                <a:gd name="connsiteX5" fmla="*/ 642 w 2833426"/>
                <a:gd name="connsiteY5" fmla="*/ 2438975 h 2723329"/>
                <a:gd name="connsiteX6" fmla="*/ 60172 w 2833426"/>
                <a:gd name="connsiteY6" fmla="*/ 2264898 h 2723329"/>
                <a:gd name="connsiteX0" fmla="*/ 59530 w 2832784"/>
                <a:gd name="connsiteY0" fmla="*/ 2264898 h 2723329"/>
                <a:gd name="connsiteX1" fmla="*/ 1382357 w 2832784"/>
                <a:gd name="connsiteY1" fmla="*/ 0 h 2723329"/>
                <a:gd name="connsiteX2" fmla="*/ 2832784 w 2832784"/>
                <a:gd name="connsiteY2" fmla="*/ 2333297 h 2723329"/>
                <a:gd name="connsiteX3" fmla="*/ 353738 w 2832784"/>
                <a:gd name="connsiteY3" fmla="*/ 2703950 h 2723329"/>
                <a:gd name="connsiteX4" fmla="*/ 161021 w 2832784"/>
                <a:gd name="connsiteY4" fmla="*/ 2689088 h 2723329"/>
                <a:gd name="connsiteX5" fmla="*/ 0 w 2832784"/>
                <a:gd name="connsiteY5" fmla="*/ 2438975 h 2723329"/>
                <a:gd name="connsiteX6" fmla="*/ 59530 w 2832784"/>
                <a:gd name="connsiteY6" fmla="*/ 2264898 h 2723329"/>
                <a:gd name="connsiteX0" fmla="*/ 59530 w 2832784"/>
                <a:gd name="connsiteY0" fmla="*/ 2264898 h 2723329"/>
                <a:gd name="connsiteX1" fmla="*/ 1382357 w 2832784"/>
                <a:gd name="connsiteY1" fmla="*/ 0 h 2723329"/>
                <a:gd name="connsiteX2" fmla="*/ 2832784 w 2832784"/>
                <a:gd name="connsiteY2" fmla="*/ 2333297 h 2723329"/>
                <a:gd name="connsiteX3" fmla="*/ 353738 w 2832784"/>
                <a:gd name="connsiteY3" fmla="*/ 2703950 h 2723329"/>
                <a:gd name="connsiteX4" fmla="*/ 161021 w 2832784"/>
                <a:gd name="connsiteY4" fmla="*/ 2689088 h 2723329"/>
                <a:gd name="connsiteX5" fmla="*/ 0 w 2832784"/>
                <a:gd name="connsiteY5" fmla="*/ 2438975 h 2723329"/>
                <a:gd name="connsiteX6" fmla="*/ 59530 w 2832784"/>
                <a:gd name="connsiteY6" fmla="*/ 2264898 h 2723329"/>
                <a:gd name="connsiteX0" fmla="*/ 59530 w 2832784"/>
                <a:gd name="connsiteY0" fmla="*/ 2370915 h 2829346"/>
                <a:gd name="connsiteX1" fmla="*/ 1408861 w 2832784"/>
                <a:gd name="connsiteY1" fmla="*/ 0 h 2829346"/>
                <a:gd name="connsiteX2" fmla="*/ 2832784 w 2832784"/>
                <a:gd name="connsiteY2" fmla="*/ 2439314 h 2829346"/>
                <a:gd name="connsiteX3" fmla="*/ 353738 w 2832784"/>
                <a:gd name="connsiteY3" fmla="*/ 2809967 h 2829346"/>
                <a:gd name="connsiteX4" fmla="*/ 161021 w 2832784"/>
                <a:gd name="connsiteY4" fmla="*/ 2795105 h 2829346"/>
                <a:gd name="connsiteX5" fmla="*/ 0 w 2832784"/>
                <a:gd name="connsiteY5" fmla="*/ 2544992 h 2829346"/>
                <a:gd name="connsiteX6" fmla="*/ 59530 w 2832784"/>
                <a:gd name="connsiteY6" fmla="*/ 2370915 h 2829346"/>
                <a:gd name="connsiteX0" fmla="*/ 59530 w 3111080"/>
                <a:gd name="connsiteY0" fmla="*/ 2370915 h 2829346"/>
                <a:gd name="connsiteX1" fmla="*/ 1408861 w 3111080"/>
                <a:gd name="connsiteY1" fmla="*/ 0 h 2829346"/>
                <a:gd name="connsiteX2" fmla="*/ 3111080 w 3111080"/>
                <a:gd name="connsiteY2" fmla="*/ 2426061 h 2829346"/>
                <a:gd name="connsiteX3" fmla="*/ 353738 w 3111080"/>
                <a:gd name="connsiteY3" fmla="*/ 2809967 h 2829346"/>
                <a:gd name="connsiteX4" fmla="*/ 161021 w 3111080"/>
                <a:gd name="connsiteY4" fmla="*/ 2795105 h 2829346"/>
                <a:gd name="connsiteX5" fmla="*/ 0 w 3111080"/>
                <a:gd name="connsiteY5" fmla="*/ 2544992 h 2829346"/>
                <a:gd name="connsiteX6" fmla="*/ 59530 w 3111080"/>
                <a:gd name="connsiteY6" fmla="*/ 2370915 h 282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080" h="2829346">
                  <a:moveTo>
                    <a:pt x="59530" y="2370915"/>
                  </a:moveTo>
                  <a:lnTo>
                    <a:pt x="1408861" y="0"/>
                  </a:lnTo>
                  <a:lnTo>
                    <a:pt x="3111080" y="2426061"/>
                  </a:lnTo>
                  <a:lnTo>
                    <a:pt x="353738" y="2809967"/>
                  </a:lnTo>
                  <a:cubicBezTo>
                    <a:pt x="314105" y="2823268"/>
                    <a:pt x="196562" y="2829346"/>
                    <a:pt x="161021" y="2795105"/>
                  </a:cubicBezTo>
                  <a:cubicBezTo>
                    <a:pt x="89761" y="2760865"/>
                    <a:pt x="7788" y="2672445"/>
                    <a:pt x="0" y="2544992"/>
                  </a:cubicBezTo>
                  <a:cubicBezTo>
                    <a:pt x="1739" y="2481835"/>
                    <a:pt x="16462" y="2425780"/>
                    <a:pt x="59530" y="237091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2060">
                    <a:alpha val="0"/>
                  </a:srgbClr>
                </a:gs>
                <a:gs pos="100000">
                  <a:srgbClr val="002060"/>
                </a:gs>
              </a:gsLst>
              <a:lin ang="2700000" scaled="1"/>
              <a:tileRect/>
            </a:gra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 defTabSz="457200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367800" y="4676746"/>
              <a:ext cx="408400" cy="408401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 defTabSz="457200"/>
              <a:endParaRPr lang="en-US" sz="1400" b="1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grpSp>
          <p:nvGrpSpPr>
            <p:cNvPr id="19" name="Group 50"/>
            <p:cNvGrpSpPr/>
            <p:nvPr/>
          </p:nvGrpSpPr>
          <p:grpSpPr>
            <a:xfrm>
              <a:off x="2089353" y="2752725"/>
              <a:ext cx="2102868" cy="2102873"/>
              <a:chOff x="2364267" y="2660797"/>
              <a:chExt cx="2102868" cy="2102873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2364267" y="2660797"/>
                <a:ext cx="2102868" cy="2102873"/>
              </a:xfrm>
              <a:prstGeom prst="ellipse">
                <a:avLst/>
              </a:prstGeom>
              <a:gradFill>
                <a:gsLst>
                  <a:gs pos="0">
                    <a:srgbClr val="002060"/>
                  </a:gs>
                  <a:gs pos="100000">
                    <a:srgbClr val="002060"/>
                  </a:gs>
                </a:gsLst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457200"/>
                <a:endParaRPr lang="en-US" sz="1400" b="1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76" name="Picture 2" descr="C:\Users\Staff\Desktop\alina\PARTNER Cohort A\assets\charts\chart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649299" y="2971699"/>
                <a:ext cx="1509951" cy="1477329"/>
              </a:xfrm>
              <a:prstGeom prst="rect">
                <a:avLst/>
              </a:prstGeom>
              <a:noFill/>
            </p:spPr>
          </p:pic>
          <p:cxnSp>
            <p:nvCxnSpPr>
              <p:cNvPr id="77" name="Straight Connector 76"/>
              <p:cNvCxnSpPr/>
              <p:nvPr/>
            </p:nvCxnSpPr>
            <p:spPr>
              <a:xfrm>
                <a:off x="3355537" y="3046204"/>
                <a:ext cx="859536" cy="1"/>
              </a:xfrm>
              <a:prstGeom prst="line">
                <a:avLst/>
              </a:prstGeom>
              <a:ln w="55880" cap="rnd"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4071047" y="3605737"/>
                <a:ext cx="365760" cy="1"/>
              </a:xfrm>
              <a:prstGeom prst="line">
                <a:avLst/>
              </a:prstGeom>
              <a:ln w="55880" cap="rnd">
                <a:solidFill>
                  <a:srgbClr val="FFFF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/>
              <p:cNvSpPr/>
              <p:nvPr/>
            </p:nvSpPr>
            <p:spPr>
              <a:xfrm>
                <a:off x="2364267" y="2660797"/>
                <a:ext cx="2102868" cy="2102873"/>
              </a:xfrm>
              <a:prstGeom prst="ellips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 defTabSz="457200"/>
                <a:endParaRPr lang="en-US" sz="14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7" name="Straight Connector 86"/>
            <p:cNvSpPr/>
            <p:nvPr/>
          </p:nvSpPr>
          <p:spPr>
            <a:xfrm rot="5400000">
              <a:off x="3739358" y="3741743"/>
              <a:ext cx="85725" cy="0"/>
            </a:xfrm>
            <a:prstGeom prst="line">
              <a:avLst/>
            </a:prstGeom>
            <a:ln w="57150" cap="rnd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3492500" y="3796091"/>
              <a:ext cx="291568" cy="1588"/>
            </a:xfrm>
            <a:prstGeom prst="line">
              <a:avLst/>
            </a:prstGeom>
            <a:ln w="55880" cap="rnd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Straight Connector 90"/>
            <p:cNvSpPr/>
            <p:nvPr/>
          </p:nvSpPr>
          <p:spPr>
            <a:xfrm rot="5400000">
              <a:off x="3440908" y="3843342"/>
              <a:ext cx="85725" cy="0"/>
            </a:xfrm>
            <a:prstGeom prst="line">
              <a:avLst/>
            </a:prstGeom>
            <a:ln w="57150" cap="rnd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3295650" y="3886579"/>
              <a:ext cx="186793" cy="1588"/>
            </a:xfrm>
            <a:prstGeom prst="line">
              <a:avLst/>
            </a:prstGeom>
            <a:ln w="55880" cap="rnd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Straight Connector 93"/>
            <p:cNvSpPr/>
            <p:nvPr/>
          </p:nvSpPr>
          <p:spPr>
            <a:xfrm rot="5400000">
              <a:off x="3256758" y="3938593"/>
              <a:ext cx="85725" cy="0"/>
            </a:xfrm>
            <a:prstGeom prst="line">
              <a:avLst/>
            </a:prstGeom>
            <a:ln w="57150" cap="rnd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5" name="Straight Connector 94"/>
            <p:cNvSpPr/>
            <p:nvPr/>
          </p:nvSpPr>
          <p:spPr>
            <a:xfrm rot="5400000">
              <a:off x="3209135" y="4027493"/>
              <a:ext cx="98421" cy="0"/>
            </a:xfrm>
            <a:prstGeom prst="line">
              <a:avLst/>
            </a:prstGeom>
            <a:ln w="57150" cap="rnd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6" name="Straight Connector 95"/>
            <p:cNvSpPr/>
            <p:nvPr/>
          </p:nvSpPr>
          <p:spPr>
            <a:xfrm rot="5400000">
              <a:off x="3180558" y="4119569"/>
              <a:ext cx="85725" cy="0"/>
            </a:xfrm>
            <a:prstGeom prst="line">
              <a:avLst/>
            </a:prstGeom>
            <a:ln w="57150" cap="rnd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7" name="Straight Connector 96"/>
            <p:cNvSpPr/>
            <p:nvPr/>
          </p:nvSpPr>
          <p:spPr>
            <a:xfrm rot="5400000">
              <a:off x="2993233" y="4211644"/>
              <a:ext cx="85725" cy="0"/>
            </a:xfrm>
            <a:prstGeom prst="line">
              <a:avLst/>
            </a:prstGeom>
            <a:ln w="57150" cap="rnd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3035300" y="4165979"/>
              <a:ext cx="186793" cy="1588"/>
            </a:xfrm>
            <a:prstGeom prst="line">
              <a:avLst/>
            </a:prstGeom>
            <a:ln w="55880" cap="rnd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2660650" y="4259642"/>
              <a:ext cx="370943" cy="1588"/>
            </a:xfrm>
            <a:prstGeom prst="line">
              <a:avLst/>
            </a:prstGeom>
            <a:ln w="55880" cap="rnd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Straight Connector 100"/>
            <p:cNvSpPr/>
            <p:nvPr/>
          </p:nvSpPr>
          <p:spPr>
            <a:xfrm rot="5400000">
              <a:off x="2616997" y="4298953"/>
              <a:ext cx="88898" cy="0"/>
            </a:xfrm>
            <a:prstGeom prst="line">
              <a:avLst/>
            </a:prstGeom>
            <a:ln w="57150" cap="rnd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2520950" y="4345367"/>
              <a:ext cx="130175" cy="1588"/>
            </a:xfrm>
            <a:prstGeom prst="line">
              <a:avLst/>
            </a:prstGeom>
            <a:ln w="55880" cap="rnd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Straight Connector 103"/>
            <p:cNvSpPr/>
            <p:nvPr/>
          </p:nvSpPr>
          <p:spPr>
            <a:xfrm rot="5400000">
              <a:off x="2432848" y="4429131"/>
              <a:ext cx="165095" cy="0"/>
            </a:xfrm>
            <a:prstGeom prst="line">
              <a:avLst/>
            </a:prstGeom>
            <a:ln w="57150" cap="rnd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2387600" y="4513642"/>
              <a:ext cx="130175" cy="1588"/>
            </a:xfrm>
            <a:prstGeom prst="line">
              <a:avLst/>
            </a:prstGeom>
            <a:ln w="55880" cap="rnd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005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Strokes (AT)</a:t>
            </a:r>
            <a:endParaRPr lang="en-US" sz="32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698468850"/>
              </p:ext>
            </p:extLst>
          </p:nvPr>
        </p:nvGraphicFramePr>
        <p:xfrm>
          <a:off x="304800" y="1269242"/>
          <a:ext cx="8534400" cy="4902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64242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44667"/>
              </p:ext>
            </p:extLst>
          </p:nvPr>
        </p:nvGraphicFramePr>
        <p:xfrm>
          <a:off x="872357" y="5719873"/>
          <a:ext cx="8012335" cy="676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401"/>
                <a:gridCol w="1219438"/>
                <a:gridCol w="1116097"/>
                <a:gridCol w="1198770"/>
                <a:gridCol w="1054092"/>
                <a:gridCol w="1260777"/>
                <a:gridCol w="1074760"/>
              </a:tblGrid>
              <a:tr h="338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    348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287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250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228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211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176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139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    351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246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230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217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197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169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139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41"/>
          <p:cNvSpPr txBox="1">
            <a:spLocks noChangeArrowheads="1"/>
          </p:cNvSpPr>
          <p:nvPr/>
        </p:nvSpPr>
        <p:spPr bwMode="auto">
          <a:xfrm>
            <a:off x="471488" y="5754885"/>
            <a:ext cx="29286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 dirty="0" smtClean="0">
                <a:solidFill>
                  <a:srgbClr val="00B0F0"/>
                </a:solidFill>
                <a:cs typeface="Arial" charset="0"/>
              </a:rPr>
              <a:t>TAVR</a:t>
            </a:r>
            <a:endParaRPr lang="en-US" sz="1200" b="1" i="0" dirty="0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545919" y="6083498"/>
            <a:ext cx="29381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 dirty="0" smtClean="0">
                <a:solidFill>
                  <a:srgbClr val="FFFF00"/>
                </a:solidFill>
                <a:cs typeface="Arial" charset="0"/>
              </a:rPr>
              <a:t>AVR</a:t>
            </a:r>
            <a:endParaRPr lang="en-US" sz="1200" b="1" i="0" dirty="0">
              <a:solidFill>
                <a:srgbClr val="FFFF00"/>
              </a:solidFill>
              <a:cs typeface="Arial" charset="0"/>
            </a:endParaRP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339362"/>
              </p:ext>
            </p:extLst>
          </p:nvPr>
        </p:nvGraphicFramePr>
        <p:xfrm>
          <a:off x="146050" y="1103586"/>
          <a:ext cx="8851900" cy="4616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All-Cause Mortality or Strokes (ITT)</a:t>
            </a:r>
            <a:endParaRPr lang="en-US" sz="2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366" y="547438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No. at Risk</a:t>
            </a:r>
          </a:p>
        </p:txBody>
      </p:sp>
      <p:sp>
        <p:nvSpPr>
          <p:cNvPr id="12" name="Text Box 43"/>
          <p:cNvSpPr txBox="1">
            <a:spLocks noChangeArrowheads="1"/>
          </p:cNvSpPr>
          <p:nvPr/>
        </p:nvSpPr>
        <p:spPr bwMode="auto">
          <a:xfrm>
            <a:off x="4038600" y="1576626"/>
            <a:ext cx="280511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1600" i="0" dirty="0">
                <a:solidFill>
                  <a:schemeClr val="bg1"/>
                </a:solidFill>
                <a:cs typeface="Arial" charset="0"/>
              </a:rPr>
              <a:t>HR </a:t>
            </a:r>
            <a:r>
              <a:rPr lang="en-US" sz="1600" i="0" dirty="0" smtClean="0">
                <a:solidFill>
                  <a:schemeClr val="bg1"/>
                </a:solidFill>
                <a:cs typeface="Arial" charset="0"/>
              </a:rPr>
              <a:t>[95</a:t>
            </a:r>
            <a:r>
              <a:rPr lang="en-US" sz="1600" i="0" dirty="0">
                <a:solidFill>
                  <a:schemeClr val="bg1"/>
                </a:solidFill>
                <a:cs typeface="Arial" charset="0"/>
              </a:rPr>
              <a:t>% CI] =</a:t>
            </a:r>
            <a:br>
              <a:rPr lang="en-US" sz="1600" i="0" dirty="0">
                <a:solidFill>
                  <a:schemeClr val="bg1"/>
                </a:solidFill>
                <a:cs typeface="Arial" charset="0"/>
              </a:rPr>
            </a:b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0.98</a:t>
            </a:r>
            <a:r>
              <a:rPr lang="en-US" sz="1600" i="0" dirty="0" smtClean="0">
                <a:solidFill>
                  <a:schemeClr val="bg1"/>
                </a:solidFill>
                <a:cs typeface="Arial" charset="0"/>
              </a:rPr>
              <a:t> [0.79, 1.21]</a:t>
            </a:r>
            <a:endParaRPr lang="en-US" sz="1600" i="0" dirty="0">
              <a:solidFill>
                <a:schemeClr val="bg1"/>
              </a:solidFill>
              <a:cs typeface="Arial" charset="0"/>
            </a:endParaRPr>
          </a:p>
          <a:p>
            <a:pPr marL="0" lvl="1" algn="ctr"/>
            <a:r>
              <a:rPr lang="en-US" sz="1600" i="0" dirty="0">
                <a:solidFill>
                  <a:srgbClr val="F9DA55"/>
                </a:solidFill>
                <a:cs typeface="Arial" charset="0"/>
              </a:rPr>
              <a:t>p</a:t>
            </a:r>
            <a:r>
              <a:rPr lang="en-US" sz="1600" i="0" dirty="0" smtClean="0">
                <a:solidFill>
                  <a:srgbClr val="F9DA55"/>
                </a:solidFill>
                <a:cs typeface="Arial" charset="0"/>
              </a:rPr>
              <a:t> </a:t>
            </a:r>
            <a:r>
              <a:rPr lang="en-US" sz="1600" i="0" dirty="0">
                <a:solidFill>
                  <a:srgbClr val="F9DA55"/>
                </a:solidFill>
                <a:cs typeface="Arial" charset="0"/>
              </a:rPr>
              <a:t>(log rank) </a:t>
            </a:r>
            <a:r>
              <a:rPr lang="en-US" sz="1600" dirty="0" smtClean="0">
                <a:solidFill>
                  <a:srgbClr val="F9DA55"/>
                </a:solidFill>
                <a:cs typeface="Arial" charset="0"/>
              </a:rPr>
              <a:t>= 0.839</a:t>
            </a:r>
            <a:endParaRPr lang="en-US" sz="1600" i="0" dirty="0">
              <a:solidFill>
                <a:srgbClr val="F9DA55"/>
              </a:solidFill>
              <a:cs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78737" y="3256225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28.6</a:t>
            </a:r>
            <a:r>
              <a:rPr lang="en-US" sz="1600" b="1" i="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FFFF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71278" y="3783842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i="0" dirty="0" smtClean="0">
                <a:solidFill>
                  <a:srgbClr val="00B0F0"/>
                </a:solidFill>
                <a:ea typeface="ヒラギノ角ゴ Pro W3"/>
                <a:cs typeface="ヒラギノ角ゴ Pro W3"/>
              </a:rPr>
              <a:t>27.4%</a:t>
            </a:r>
            <a:endParaRPr lang="en-US" sz="1600" b="1" i="0" dirty="0">
              <a:solidFill>
                <a:srgbClr val="00B0F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635750" y="3296713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36.1</a:t>
            </a:r>
            <a:r>
              <a:rPr lang="en-US" sz="1600" b="1" i="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FFFF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638924" y="2792246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00B0F0"/>
                </a:solidFill>
              </a:rPr>
              <a:t>36.9</a:t>
            </a:r>
            <a:r>
              <a:rPr lang="en-US" sz="1600" b="1" i="0" dirty="0" smtClean="0">
                <a:solidFill>
                  <a:srgbClr val="00B0F0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00B0F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946559" y="2747364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45.9</a:t>
            </a:r>
            <a:r>
              <a:rPr lang="en-US" sz="1600" b="1" i="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FFFF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949733" y="2242897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00B0F0"/>
                </a:solidFill>
              </a:rPr>
              <a:t>47.1</a:t>
            </a:r>
            <a:r>
              <a:rPr lang="en-US" sz="1600" b="1" i="0" dirty="0" smtClean="0">
                <a:solidFill>
                  <a:srgbClr val="00B0F0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00B0F0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20902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1530" y="4763519"/>
            <a:ext cx="8595360" cy="2391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0134" y="4247144"/>
            <a:ext cx="8595360" cy="2737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892063"/>
              </p:ext>
            </p:extLst>
          </p:nvPr>
        </p:nvGraphicFramePr>
        <p:xfrm>
          <a:off x="151153" y="1425038"/>
          <a:ext cx="8600129" cy="4730635"/>
        </p:xfrm>
        <a:graphic>
          <a:graphicData uri="http://schemas.openxmlformats.org/drawingml/2006/table">
            <a:tbl>
              <a:tblPr/>
              <a:tblGrid>
                <a:gridCol w="2006410"/>
                <a:gridCol w="797179"/>
                <a:gridCol w="797179"/>
                <a:gridCol w="657479"/>
                <a:gridCol w="797179"/>
                <a:gridCol w="797179"/>
                <a:gridCol w="576583"/>
                <a:gridCol w="797179"/>
                <a:gridCol w="797179"/>
                <a:gridCol w="576583"/>
              </a:tblGrid>
              <a:tr h="2894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704" marR="3270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Year</a:t>
                      </a:r>
                      <a:endParaRPr lang="en-US" sz="14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704" marR="327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 Years</a:t>
                      </a:r>
                      <a:endParaRPr lang="en-US" sz="14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704" marR="3270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 Years</a:t>
                      </a:r>
                      <a:endParaRPr lang="en-US" sz="14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704" marR="3270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704" marR="3270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704" marR="3270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057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Outcome</a:t>
                      </a:r>
                      <a:endParaRPr lang="en-US" sz="1200" b="1" i="1" dirty="0"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AVR</a:t>
                      </a:r>
                      <a:r>
                        <a:rPr lang="en-US" sz="1200" b="1" i="1" dirty="0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200" b="1" i="1" dirty="0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200" b="1" i="1" dirty="0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(N = </a:t>
                      </a:r>
                      <a:r>
                        <a:rPr lang="en-US" sz="1200" b="1" i="1" dirty="0" smtClean="0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351)</a:t>
                      </a:r>
                      <a:endParaRPr lang="en-US" sz="1200" b="1" i="1" dirty="0"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TAVR</a:t>
                      </a:r>
                      <a:r>
                        <a:rPr lang="en-US" sz="1200" b="1" i="1" dirty="0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200" b="1" i="1" dirty="0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200" b="1" i="1" dirty="0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(N = </a:t>
                      </a:r>
                      <a:r>
                        <a:rPr lang="en-US" sz="1200" b="1" i="1" dirty="0" smtClean="0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348)</a:t>
                      </a:r>
                      <a:endParaRPr lang="en-US" sz="1200" b="1" i="1" dirty="0"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p-value</a:t>
                      </a:r>
                      <a:endParaRPr lang="en-US" sz="1200" b="1" i="1" dirty="0"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AVR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(N = 351)</a:t>
                      </a:r>
                      <a:endParaRPr lang="en-US" sz="1200" b="1" i="1" dirty="0"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TAVR</a:t>
                      </a:r>
                      <a:r>
                        <a:rPr lang="en-US" sz="1200" b="1" i="1" dirty="0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200" b="1" i="1" dirty="0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200" b="1" i="1" dirty="0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(N = </a:t>
                      </a:r>
                      <a:r>
                        <a:rPr lang="en-US" sz="1200" b="1" i="1" dirty="0" smtClean="0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348)</a:t>
                      </a:r>
                      <a:endParaRPr lang="en-US" sz="1200" b="1" i="1" dirty="0"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p-value</a:t>
                      </a:r>
                      <a:endParaRPr lang="en-US" sz="1200" b="1" i="1" dirty="0"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AVR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(N = 351)</a:t>
                      </a:r>
                      <a:endParaRPr lang="en-US" sz="1200" b="1" i="1" dirty="0"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TAVR</a:t>
                      </a:r>
                      <a:r>
                        <a:rPr lang="en-US" sz="1200" b="1" i="1" dirty="0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200" b="1" i="1" dirty="0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200" b="1" i="1" dirty="0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(N = </a:t>
                      </a:r>
                      <a:r>
                        <a:rPr lang="en-US" sz="1200" b="1" i="1" dirty="0" smtClean="0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348)</a:t>
                      </a:r>
                      <a:endParaRPr lang="en-US" sz="1200" b="1" i="1" dirty="0"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p-value</a:t>
                      </a:r>
                      <a:endParaRPr lang="en-US" sz="1200" b="1" i="1" dirty="0"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857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Major</a:t>
                      </a: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Vasc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Comp. 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– no. (%)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13 (3.8)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2704" marR="3270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42 (12.1)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2704" marR="32704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&lt;0.001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2704" marR="32704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13 (3.8)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2704" marR="3270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43 (12.5)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2704" marR="32704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&lt;0.001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2704" marR="32704" marT="0" marB="0"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13 (3.8)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2704" marR="32704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43 (12.5)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2704" marR="3270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&lt;0.001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2704" marR="32704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857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Major 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Bleeding – no. (%)</a:t>
                      </a:r>
                      <a:endParaRPr lang="en-US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88 (26.7)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52 (15.7)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0.001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95 (29.5)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61 (19.3)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0.003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99 (31.5)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64 (20.8)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0.003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857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New 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PM – no. (%)</a:t>
                      </a:r>
                      <a:endParaRPr lang="en-US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16 (5.0)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21 (6.4)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0.44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19 (6.3)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24 (7.6)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0.54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20 (6.8)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25 (8.1)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0.56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857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Endocarditis – no. (%)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3 (1.0)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(0.6)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0.63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3 (1.0)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4 (1.5)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0.62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6 (2.6)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4 (1.5)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0.37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857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SVD</a:t>
                      </a:r>
                      <a:r>
                        <a:rPr lang="en-US" sz="1400" b="0" baseline="30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§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Requiring AVR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152" marR="7315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8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dirty="0" smtClean="0"/>
                        <a:t>MI – no. (%)</a:t>
                      </a:r>
                      <a:endParaRPr lang="en-US" sz="1200" b="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(0.6)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(1.5)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(2.7)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(1.1)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8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dirty="0" smtClean="0"/>
                        <a:t>Acute Kidney Inj.* – no. (%)</a:t>
                      </a:r>
                      <a:endParaRPr lang="en-US" sz="1200" b="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(6.5)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(5.4)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(7.3)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(6.2)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 (7.9)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(7.2)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0.76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8517" y="180975"/>
            <a:ext cx="7097752" cy="857249"/>
          </a:xfrm>
        </p:spPr>
        <p:txBody>
          <a:bodyPr/>
          <a:lstStyle/>
          <a:p>
            <a:r>
              <a:rPr lang="en-US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Outcomes at 1, 2, and 3 Years (ITT) </a:t>
            </a:r>
            <a:br>
              <a:rPr lang="en-US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Patients (N=699)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63" y="6562920"/>
            <a:ext cx="2127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 Renal replacement therapy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12" y="6312920"/>
            <a:ext cx="2797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§ SVD = Structural Valve Deterioration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8605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171450"/>
            <a:ext cx="7034915" cy="952500"/>
          </a:xfrm>
        </p:spPr>
        <p:txBody>
          <a:bodyPr anchor="ctr"/>
          <a:lstStyle/>
          <a:p>
            <a:r>
              <a:rPr lang="en-US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Echocardiographic Findings (AT)</a:t>
            </a:r>
            <a:r>
              <a:rPr lang="en-US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Aortic Valve Area</a:t>
            </a:r>
            <a:endParaRPr lang="en-US" sz="2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471488" y="5754885"/>
            <a:ext cx="29286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 dirty="0" smtClean="0">
                <a:solidFill>
                  <a:srgbClr val="00B0F0"/>
                </a:solidFill>
                <a:cs typeface="Arial" charset="0"/>
              </a:rPr>
              <a:t>TAVR</a:t>
            </a:r>
            <a:endParaRPr lang="en-US" sz="1200" b="1" i="0" dirty="0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545919" y="6083498"/>
            <a:ext cx="29381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 dirty="0" smtClean="0">
                <a:solidFill>
                  <a:srgbClr val="FFFF00"/>
                </a:solidFill>
                <a:cs typeface="Arial" charset="0"/>
              </a:rPr>
              <a:t>AVR</a:t>
            </a:r>
            <a:endParaRPr lang="en-US" sz="1200" b="1" i="0" dirty="0">
              <a:solidFill>
                <a:srgbClr val="FFFF00"/>
              </a:solidFill>
              <a:cs typeface="Arial" charset="0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686264"/>
              </p:ext>
            </p:extLst>
          </p:nvPr>
        </p:nvGraphicFramePr>
        <p:xfrm>
          <a:off x="236904" y="1135116"/>
          <a:ext cx="8670192" cy="4729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366" y="547438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No. of Echos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0136" y="3718677"/>
            <a:ext cx="925455" cy="321916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p = 0.0017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09389" y="3693548"/>
            <a:ext cx="925456" cy="357678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p = 0.0019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390181" y="3694878"/>
            <a:ext cx="925455" cy="345715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p = NS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20007" y="3718677"/>
            <a:ext cx="925456" cy="321916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p = 0.0005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690945" y="3698416"/>
            <a:ext cx="925455" cy="345715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p = NS</a:t>
            </a:r>
            <a:endParaRPr lang="en-US" sz="1400" dirty="0"/>
          </a:p>
        </p:txBody>
      </p:sp>
      <p:sp>
        <p:nvSpPr>
          <p:cNvPr id="16" name="TextBox 1"/>
          <p:cNvSpPr txBox="1"/>
          <p:nvPr/>
        </p:nvSpPr>
        <p:spPr>
          <a:xfrm>
            <a:off x="5108732" y="1275088"/>
            <a:ext cx="925456" cy="309982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p = NS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5119365" y="4337265"/>
            <a:ext cx="925456" cy="309982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p = NS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Left Bracket 17"/>
          <p:cNvSpPr/>
          <p:nvPr/>
        </p:nvSpPr>
        <p:spPr>
          <a:xfrm rot="5400000">
            <a:off x="5458752" y="-993082"/>
            <a:ext cx="182880" cy="5486400"/>
          </a:xfrm>
          <a:prstGeom prst="leftBracke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ket 18"/>
          <p:cNvSpPr/>
          <p:nvPr/>
        </p:nvSpPr>
        <p:spPr>
          <a:xfrm rot="16200000">
            <a:off x="5494192" y="1485732"/>
            <a:ext cx="182880" cy="5486400"/>
          </a:xfrm>
          <a:prstGeom prst="leftBracket">
            <a:avLst/>
          </a:prstGeom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611938"/>
              </p:ext>
            </p:extLst>
          </p:nvPr>
        </p:nvGraphicFramePr>
        <p:xfrm>
          <a:off x="977462" y="5719873"/>
          <a:ext cx="7803932" cy="676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803"/>
                <a:gridCol w="1307805"/>
                <a:gridCol w="1307804"/>
                <a:gridCol w="1297173"/>
                <a:gridCol w="1265274"/>
                <a:gridCol w="1296073"/>
              </a:tblGrid>
              <a:tr h="338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304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271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223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211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150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88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294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226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163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154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121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70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78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6" y="171450"/>
            <a:ext cx="7159649" cy="952500"/>
          </a:xfrm>
        </p:spPr>
        <p:txBody>
          <a:bodyPr anchor="ctr"/>
          <a:lstStyle/>
          <a:p>
            <a:r>
              <a:rPr lang="en-US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Echocardiographic Findings (AT)</a:t>
            </a:r>
            <a:r>
              <a:rPr lang="en-US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 &amp; Peak Gradients</a:t>
            </a:r>
            <a:endParaRPr lang="en-US" sz="2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471488" y="5834893"/>
            <a:ext cx="29286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 dirty="0" smtClean="0">
                <a:solidFill>
                  <a:srgbClr val="00B0F0"/>
                </a:solidFill>
                <a:cs typeface="Arial" charset="0"/>
              </a:rPr>
              <a:t>TAVR</a:t>
            </a:r>
            <a:endParaRPr lang="en-US" sz="1200" b="1" i="0" dirty="0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545919" y="6163506"/>
            <a:ext cx="29381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 dirty="0" smtClean="0">
                <a:solidFill>
                  <a:srgbClr val="FFFF00"/>
                </a:solidFill>
                <a:cs typeface="Arial" charset="0"/>
              </a:rPr>
              <a:t>AVR</a:t>
            </a:r>
            <a:endParaRPr lang="en-US" sz="1200" b="1" i="0" dirty="0">
              <a:solidFill>
                <a:srgbClr val="FFFF00"/>
              </a:solidFill>
              <a:cs typeface="Arial" charset="0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814820"/>
              </p:ext>
            </p:extLst>
          </p:nvPr>
        </p:nvGraphicFramePr>
        <p:xfrm>
          <a:off x="236904" y="1150882"/>
          <a:ext cx="8670192" cy="4745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3718" y="5609435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No. of Echos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611938"/>
              </p:ext>
            </p:extLst>
          </p:nvPr>
        </p:nvGraphicFramePr>
        <p:xfrm>
          <a:off x="977462" y="5783671"/>
          <a:ext cx="7803932" cy="676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008"/>
                <a:gridCol w="1318437"/>
                <a:gridCol w="1307805"/>
                <a:gridCol w="1286539"/>
                <a:gridCol w="1275907"/>
                <a:gridCol w="1349236"/>
              </a:tblGrid>
              <a:tr h="338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310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277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233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219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155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88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299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230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169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158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123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72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73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171450"/>
            <a:ext cx="7239632" cy="952500"/>
          </a:xfrm>
        </p:spPr>
        <p:txBody>
          <a:bodyPr anchor="ctr"/>
          <a:lstStyle/>
          <a:p>
            <a:r>
              <a:rPr lang="en-US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Paravalvular Aortic Regurgitation (AT)</a:t>
            </a:r>
            <a:endParaRPr lang="en-US" sz="2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960347"/>
              </p:ext>
            </p:extLst>
          </p:nvPr>
        </p:nvGraphicFramePr>
        <p:xfrm>
          <a:off x="928048" y="6311582"/>
          <a:ext cx="79395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518"/>
                <a:gridCol w="817738"/>
                <a:gridCol w="814115"/>
                <a:gridCol w="808074"/>
                <a:gridCol w="786809"/>
                <a:gridCol w="818707"/>
                <a:gridCol w="797442"/>
                <a:gridCol w="832761"/>
                <a:gridCol w="783388"/>
                <a:gridCol w="63795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279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228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230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173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217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158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156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122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88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72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412229"/>
              </p:ext>
            </p:extLst>
          </p:nvPr>
        </p:nvGraphicFramePr>
        <p:xfrm>
          <a:off x="235820" y="1103586"/>
          <a:ext cx="8672359" cy="5186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114" y="630738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No. of Echos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18529" y="1411412"/>
            <a:ext cx="925456" cy="321916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p &lt; 0.0001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938283" y="1414950"/>
            <a:ext cx="925456" cy="321916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p &lt; 0.0001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36771" y="1407855"/>
            <a:ext cx="925456" cy="321916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p &lt; 0.0001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156525" y="1411393"/>
            <a:ext cx="925456" cy="321916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p &lt; 0.0001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765646" y="1414931"/>
            <a:ext cx="925456" cy="321916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p &lt; 0.0001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6961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171450"/>
            <a:ext cx="7180914" cy="952500"/>
          </a:xfrm>
        </p:spPr>
        <p:txBody>
          <a:bodyPr anchor="ctr"/>
          <a:lstStyle/>
          <a:p>
            <a:r>
              <a:rPr lang="en-US" sz="3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of Total AR on Mortality (AT)</a:t>
            </a:r>
            <a:br>
              <a:rPr lang="en-US" sz="3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TAVR Patients</a:t>
            </a:r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819393"/>
              </p:ext>
            </p:extLst>
          </p:nvPr>
        </p:nvGraphicFramePr>
        <p:xfrm>
          <a:off x="833877" y="5558865"/>
          <a:ext cx="8009873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067"/>
                <a:gridCol w="1219063"/>
                <a:gridCol w="1115754"/>
                <a:gridCol w="1198402"/>
                <a:gridCol w="1053768"/>
                <a:gridCol w="1260390"/>
                <a:gridCol w="1074429"/>
              </a:tblGrid>
              <a:tr h="21240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5"/>
                          </a:solidFill>
                        </a:rPr>
                        <a:t>131</a:t>
                      </a:r>
                      <a:endParaRPr lang="en-US" sz="12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5"/>
                          </a:solidFill>
                        </a:rPr>
                        <a:t>121</a:t>
                      </a:r>
                      <a:endParaRPr lang="en-US" sz="12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5"/>
                          </a:solidFill>
                        </a:rPr>
                        <a:t>114</a:t>
                      </a:r>
                      <a:endParaRPr lang="en-US" sz="12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5"/>
                          </a:solidFill>
                        </a:rPr>
                        <a:t>102</a:t>
                      </a:r>
                      <a:endParaRPr lang="en-US" sz="12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5"/>
                          </a:solidFill>
                        </a:rPr>
                        <a:t>93</a:t>
                      </a:r>
                      <a:endParaRPr lang="en-US" sz="12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5"/>
                          </a:solidFill>
                        </a:rPr>
                        <a:t>80</a:t>
                      </a:r>
                      <a:endParaRPr lang="en-US" sz="12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5"/>
                          </a:solidFill>
                        </a:rPr>
                        <a:t>63</a:t>
                      </a:r>
                      <a:endParaRPr lang="en-US" sz="12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240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171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146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125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117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110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94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62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240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6600"/>
                          </a:solidFill>
                        </a:rPr>
                        <a:t>34</a:t>
                      </a:r>
                      <a:endParaRPr lang="en-US" sz="1200" b="1" dirty="0">
                        <a:solidFill>
                          <a:srgbClr val="FF66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6600"/>
                          </a:solidFill>
                        </a:rPr>
                        <a:t>24</a:t>
                      </a:r>
                      <a:endParaRPr lang="en-US" sz="1200" b="1" dirty="0">
                        <a:solidFill>
                          <a:srgbClr val="FF66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6600"/>
                          </a:solidFill>
                        </a:rPr>
                        <a:t>21</a:t>
                      </a:r>
                      <a:endParaRPr lang="en-US" sz="1200" b="1" dirty="0">
                        <a:solidFill>
                          <a:srgbClr val="FF66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6600"/>
                          </a:solidFill>
                        </a:rPr>
                        <a:t>18</a:t>
                      </a:r>
                      <a:endParaRPr lang="en-US" sz="1200" b="1" dirty="0">
                        <a:solidFill>
                          <a:srgbClr val="FF66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6600"/>
                          </a:solidFill>
                        </a:rPr>
                        <a:t>15</a:t>
                      </a:r>
                      <a:endParaRPr lang="en-US" sz="1200" b="1" dirty="0">
                        <a:solidFill>
                          <a:srgbClr val="FF66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6600"/>
                          </a:solidFill>
                        </a:rPr>
                        <a:t>12</a:t>
                      </a:r>
                      <a:endParaRPr lang="en-US" sz="1200" b="1" dirty="0">
                        <a:solidFill>
                          <a:srgbClr val="FF66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6600"/>
                          </a:solidFill>
                        </a:rPr>
                        <a:t>9</a:t>
                      </a:r>
                      <a:endParaRPr lang="en-US" sz="1200" b="1" dirty="0">
                        <a:solidFill>
                          <a:srgbClr val="FF66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433008" y="5552933"/>
            <a:ext cx="29286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 dirty="0" smtClean="0">
                <a:solidFill>
                  <a:schemeClr val="accent5"/>
                </a:solidFill>
                <a:cs typeface="Arial" charset="0"/>
              </a:rPr>
              <a:t>None-Tr</a:t>
            </a:r>
            <a:endParaRPr lang="en-US" sz="1200" b="1" i="0" dirty="0">
              <a:solidFill>
                <a:schemeClr val="accent5"/>
              </a:solidFill>
              <a:cs typeface="Arial" charset="0"/>
            </a:endParaRP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433008" y="5840602"/>
            <a:ext cx="29381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 dirty="0" smtClean="0">
                <a:solidFill>
                  <a:srgbClr val="FFFF00"/>
                </a:solidFill>
                <a:cs typeface="Arial" charset="0"/>
              </a:rPr>
              <a:t>Mild</a:t>
            </a:r>
            <a:endParaRPr lang="en-US" sz="1200" b="1" i="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31488" y="6103554"/>
            <a:ext cx="29381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 dirty="0" smtClean="0">
                <a:solidFill>
                  <a:srgbClr val="FF6600"/>
                </a:solidFill>
                <a:cs typeface="Arial" charset="0"/>
              </a:rPr>
              <a:t>Mod-Sev</a:t>
            </a:r>
            <a:endParaRPr lang="en-US" sz="1200" b="1" i="0" dirty="0">
              <a:solidFill>
                <a:srgbClr val="FF6600"/>
              </a:solidFill>
              <a:cs typeface="Arial" charset="0"/>
            </a:endParaRP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170252"/>
              </p:ext>
            </p:extLst>
          </p:nvPr>
        </p:nvGraphicFramePr>
        <p:xfrm>
          <a:off x="146050" y="1119352"/>
          <a:ext cx="8851900" cy="4530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1199" y="5356156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No. at Risk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12074" y="1919601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FF6600"/>
                </a:solidFill>
                <a:ea typeface="ヒラギノ角ゴ Pro W3"/>
                <a:cs typeface="ヒラギノ角ゴ Pro W3"/>
              </a:rPr>
              <a:t>53.7</a:t>
            </a:r>
            <a:r>
              <a:rPr lang="en-US" sz="1600" b="1" i="0" dirty="0" smtClean="0">
                <a:solidFill>
                  <a:srgbClr val="FF6600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FF66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08505" y="3838626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D3DCE2"/>
                </a:solidFill>
              </a:rPr>
              <a:t>25.6</a:t>
            </a:r>
            <a:r>
              <a:rPr lang="en-US" sz="1600" b="1" i="0" dirty="0" smtClean="0">
                <a:solidFill>
                  <a:srgbClr val="D3DCE2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D3DCE2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25722" y="3021015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32.5</a:t>
            </a:r>
            <a:r>
              <a:rPr lang="en-US" sz="1600" b="1" i="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FFFF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65629" y="2747379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i="0" dirty="0" smtClean="0">
                <a:solidFill>
                  <a:srgbClr val="FF6600"/>
                </a:solidFill>
                <a:ea typeface="ヒラギノ角ゴ Pro W3"/>
                <a:cs typeface="ヒラギノ角ゴ Pro W3"/>
              </a:rPr>
              <a:t>38.2%</a:t>
            </a:r>
            <a:endParaRPr lang="en-US" sz="1600" b="1" i="0" dirty="0">
              <a:solidFill>
                <a:srgbClr val="FF66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93959" y="4491023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D3DCE2"/>
                </a:solidFill>
              </a:rPr>
              <a:t>12.3</a:t>
            </a:r>
            <a:r>
              <a:rPr lang="en-US" sz="1600" b="1" i="0" dirty="0" smtClean="0">
                <a:solidFill>
                  <a:srgbClr val="D3DCE2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D3DCE2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11176" y="3413008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26.0</a:t>
            </a:r>
            <a:r>
              <a:rPr lang="en-US" sz="1600" b="1" i="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FFFF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954781" y="1551011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FF6600"/>
                </a:solidFill>
                <a:ea typeface="ヒラギノ角ゴ Pro W3"/>
                <a:cs typeface="ヒラギノ角ゴ Pro W3"/>
              </a:rPr>
              <a:t>60.8</a:t>
            </a:r>
            <a:r>
              <a:rPr lang="en-US" sz="1600" b="1" i="0" dirty="0" smtClean="0">
                <a:solidFill>
                  <a:srgbClr val="FF6600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FF66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951212" y="3321174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D3DCE2"/>
                </a:solidFill>
              </a:rPr>
              <a:t>35.3</a:t>
            </a:r>
            <a:r>
              <a:rPr lang="en-US" sz="1600" b="1" i="0" dirty="0" smtClean="0">
                <a:solidFill>
                  <a:srgbClr val="D3DCE2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D3DCE2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68429" y="2418499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44.6</a:t>
            </a:r>
            <a:r>
              <a:rPr lang="en-US" sz="1600" b="1" i="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FFFF00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529565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89467" y="209550"/>
            <a:ext cx="6506633" cy="952500"/>
          </a:xfrm>
        </p:spPr>
        <p:txBody>
          <a:bodyPr anchor="ctr"/>
          <a:lstStyle/>
          <a:p>
            <a:r>
              <a:rPr lang="en-US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endParaRPr lang="en-US" sz="32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/>
            <a:r>
              <a:rPr lang="en-US" sz="2800" dirty="0" smtClean="0"/>
              <a:t>The randomized PARTNER trial demonstrated that transcatheter aortic valve replacement (TAVR) resulted in similar mortality compared with surgical AVR at one year in patients who were high-risk surgical candidates.</a:t>
            </a:r>
            <a:endParaRPr lang="en-US" sz="2800" dirty="0"/>
          </a:p>
          <a:p>
            <a:pPr marL="228600" indent="-228600"/>
            <a:r>
              <a:rPr lang="en-US" sz="2800" dirty="0" smtClean="0"/>
              <a:t>Longer term outcomes following TAVR are unknown and are necessary to assess valve performance and to analyze late complications before TAVR can be applied more widely.</a:t>
            </a:r>
          </a:p>
          <a:p>
            <a:pPr marL="228600" indent="-228600"/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6" y="171450"/>
            <a:ext cx="7149017" cy="952500"/>
          </a:xfrm>
        </p:spPr>
        <p:txBody>
          <a:bodyPr anchor="ctr"/>
          <a:lstStyle/>
          <a:p>
            <a:r>
              <a:rPr lang="en-US" sz="3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of Mild PVL on Mortality (AT)</a:t>
            </a:r>
            <a:br>
              <a:rPr lang="en-US" sz="3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TAVR Patients</a:t>
            </a:r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215792"/>
              </p:ext>
            </p:extLst>
          </p:nvPr>
        </p:nvGraphicFramePr>
        <p:xfrm>
          <a:off x="833877" y="5580985"/>
          <a:ext cx="802351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921"/>
                <a:gridCol w="1221140"/>
                <a:gridCol w="1117655"/>
                <a:gridCol w="1200443"/>
                <a:gridCol w="1055563"/>
                <a:gridCol w="1262537"/>
                <a:gridCol w="1076260"/>
              </a:tblGrid>
              <a:tr h="2323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6600"/>
                          </a:solidFill>
                        </a:rPr>
                        <a:t>168</a:t>
                      </a:r>
                      <a:endParaRPr lang="en-US" sz="1200" b="1" dirty="0">
                        <a:solidFill>
                          <a:srgbClr val="FF66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6600"/>
                          </a:solidFill>
                        </a:rPr>
                        <a:t>150</a:t>
                      </a:r>
                      <a:endParaRPr lang="en-US" sz="1200" b="1" dirty="0">
                        <a:solidFill>
                          <a:srgbClr val="FF66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6600"/>
                          </a:solidFill>
                        </a:rPr>
                        <a:t>142</a:t>
                      </a:r>
                      <a:endParaRPr lang="en-US" sz="1200" b="1" dirty="0">
                        <a:solidFill>
                          <a:srgbClr val="FF66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6600"/>
                          </a:solidFill>
                        </a:rPr>
                        <a:t>130</a:t>
                      </a:r>
                      <a:endParaRPr lang="en-US" sz="1200" b="1" dirty="0">
                        <a:solidFill>
                          <a:srgbClr val="FF66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6600"/>
                          </a:solidFill>
                        </a:rPr>
                        <a:t>120</a:t>
                      </a:r>
                      <a:endParaRPr lang="en-US" sz="1200" b="1" dirty="0">
                        <a:solidFill>
                          <a:srgbClr val="FF66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6600"/>
                          </a:solidFill>
                        </a:rPr>
                        <a:t>106</a:t>
                      </a:r>
                      <a:endParaRPr lang="en-US" sz="1200" b="1" dirty="0">
                        <a:solidFill>
                          <a:srgbClr val="FF66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6600"/>
                          </a:solidFill>
                        </a:rPr>
                        <a:t>81</a:t>
                      </a:r>
                      <a:endParaRPr lang="en-US" sz="1200" b="1" dirty="0">
                        <a:solidFill>
                          <a:srgbClr val="FF66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23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139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119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98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91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83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67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42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23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5"/>
                          </a:solidFill>
                        </a:rPr>
                        <a:t>24</a:t>
                      </a:r>
                      <a:endParaRPr lang="en-US" sz="12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5"/>
                          </a:solidFill>
                        </a:rPr>
                        <a:t>18</a:t>
                      </a:r>
                      <a:endParaRPr lang="en-US" sz="12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5"/>
                          </a:solidFill>
                        </a:rPr>
                        <a:t>16</a:t>
                      </a:r>
                      <a:endParaRPr lang="en-US" sz="12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5"/>
                          </a:solidFill>
                        </a:rPr>
                        <a:t>14</a:t>
                      </a:r>
                      <a:endParaRPr lang="en-US" sz="12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5"/>
                          </a:solidFill>
                        </a:rPr>
                        <a:t>13</a:t>
                      </a:r>
                      <a:endParaRPr lang="en-US" sz="12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5"/>
                          </a:solidFill>
                        </a:rPr>
                        <a:t>11</a:t>
                      </a:r>
                      <a:endParaRPr lang="en-US" sz="12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5"/>
                          </a:solidFill>
                        </a:rPr>
                        <a:t>9</a:t>
                      </a:r>
                      <a:endParaRPr lang="en-US" sz="12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433008" y="5575053"/>
            <a:ext cx="29286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 dirty="0" smtClean="0">
                <a:solidFill>
                  <a:srgbClr val="FF6600"/>
                </a:solidFill>
                <a:cs typeface="Arial" charset="0"/>
              </a:rPr>
              <a:t>None-Tr</a:t>
            </a:r>
            <a:endParaRPr lang="en-US" sz="1200" b="1" i="0" dirty="0">
              <a:solidFill>
                <a:srgbClr val="FF6600"/>
              </a:solidFill>
              <a:cs typeface="Arial" charset="0"/>
            </a:endParaRP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433008" y="5849074"/>
            <a:ext cx="29381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 dirty="0" smtClean="0">
                <a:solidFill>
                  <a:srgbClr val="FFFF00"/>
                </a:solidFill>
                <a:cs typeface="Arial" charset="0"/>
              </a:rPr>
              <a:t>Mild</a:t>
            </a:r>
            <a:endParaRPr lang="en-US" sz="1200" b="1" i="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31488" y="6139322"/>
            <a:ext cx="29381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 dirty="0" smtClean="0">
                <a:solidFill>
                  <a:schemeClr val="accent5"/>
                </a:solidFill>
                <a:cs typeface="Arial" charset="0"/>
              </a:rPr>
              <a:t>Mod-Sev</a:t>
            </a:r>
            <a:endParaRPr lang="en-US" sz="1200" b="1" i="0" dirty="0">
              <a:solidFill>
                <a:schemeClr val="accent5"/>
              </a:solidFill>
              <a:cs typeface="Arial" charset="0"/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940120"/>
              </p:ext>
            </p:extLst>
          </p:nvPr>
        </p:nvGraphicFramePr>
        <p:xfrm>
          <a:off x="146050" y="1166648"/>
          <a:ext cx="8851900" cy="446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1831" y="5324256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No. at Risk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71013" y="3684710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28.9</a:t>
            </a:r>
            <a:r>
              <a:rPr lang="en-US" sz="1600" b="1" i="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FFFF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67444" y="4363800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D3DCE2"/>
                </a:solidFill>
              </a:rPr>
              <a:t>14.4</a:t>
            </a:r>
            <a:r>
              <a:rPr lang="en-US" sz="1600" b="1" i="0" dirty="0" smtClean="0">
                <a:solidFill>
                  <a:srgbClr val="D3DCE2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D3DCE2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43606" y="2347931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FF6600"/>
                </a:solidFill>
                <a:ea typeface="ヒラギノ角ゴ Pro W3"/>
                <a:cs typeface="ヒラギノ角ゴ Pro W3"/>
              </a:rPr>
              <a:t>45.8</a:t>
            </a:r>
            <a:r>
              <a:rPr lang="en-US" sz="1600" b="1" i="0" dirty="0" smtClean="0">
                <a:solidFill>
                  <a:srgbClr val="FF6600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FF66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40037" y="3851540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D3DCE2"/>
                </a:solidFill>
              </a:rPr>
              <a:t>24.3</a:t>
            </a:r>
            <a:r>
              <a:rPr lang="en-US" sz="1600" b="1" i="0" dirty="0" smtClean="0">
                <a:solidFill>
                  <a:srgbClr val="D3DCE2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D3DCE2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657254" y="3172645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37.7</a:t>
            </a:r>
            <a:r>
              <a:rPr lang="en-US" sz="1600" b="1" i="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FFFF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53797" y="3022129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FF6600"/>
                </a:solidFill>
              </a:rPr>
              <a:t>33.3</a:t>
            </a:r>
            <a:r>
              <a:rPr lang="en-US" sz="1600" b="1" i="0" dirty="0" smtClean="0">
                <a:solidFill>
                  <a:srgbClr val="FF6600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FF66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942251" y="2050813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51.0</a:t>
            </a:r>
            <a:r>
              <a:rPr lang="en-US" sz="1600" b="1" i="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FFFF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949315" y="3399782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D3DCE2"/>
                </a:solidFill>
              </a:rPr>
              <a:t>33.9</a:t>
            </a:r>
            <a:r>
              <a:rPr lang="en-US" sz="1600" b="1" i="0" dirty="0" smtClean="0">
                <a:solidFill>
                  <a:srgbClr val="D3DCE2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D3DCE2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35668" y="2451532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FF6600"/>
                </a:solidFill>
              </a:rPr>
              <a:t>50.4</a:t>
            </a:r>
            <a:r>
              <a:rPr lang="en-US" sz="1600" b="1" i="0" dirty="0" smtClean="0">
                <a:solidFill>
                  <a:srgbClr val="FF6600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FF6600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165516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6" y="171450"/>
            <a:ext cx="7526235" cy="952500"/>
          </a:xfrm>
        </p:spPr>
        <p:txBody>
          <a:bodyPr anchor="ctr"/>
          <a:lstStyle/>
          <a:p>
            <a:r>
              <a:rPr lang="en-US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Mortality in Patients with None-Trace AR (AT)</a:t>
            </a:r>
            <a:br>
              <a:rPr lang="en-US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TAVR vs AVR</a:t>
            </a:r>
            <a:endParaRPr lang="en-US" sz="24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831736"/>
              </p:ext>
            </p:extLst>
          </p:nvPr>
        </p:nvGraphicFramePr>
        <p:xfrm>
          <a:off x="21736" y="5719873"/>
          <a:ext cx="9122263" cy="676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929"/>
                <a:gridCol w="776177"/>
                <a:gridCol w="1233377"/>
                <a:gridCol w="1286539"/>
                <a:gridCol w="1275907"/>
                <a:gridCol w="1203560"/>
                <a:gridCol w="1390784"/>
                <a:gridCol w="1041990"/>
              </a:tblGrid>
              <a:tr h="338138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TAVR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131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121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114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102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93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80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63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AVR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256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205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192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184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165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147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109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665688"/>
              </p:ext>
            </p:extLst>
          </p:nvPr>
        </p:nvGraphicFramePr>
        <p:xfrm>
          <a:off x="146050" y="1091821"/>
          <a:ext cx="8851900" cy="4612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1669" y="547438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No. at Risk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13794" y="3510132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23.7</a:t>
            </a:r>
            <a:r>
              <a:rPr lang="en-US" sz="1600" b="1" i="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FFFF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06335" y="4507183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00B0F0"/>
                </a:solidFill>
              </a:rPr>
              <a:t>12.3</a:t>
            </a:r>
            <a:r>
              <a:rPr lang="en-US" sz="1600" b="1" i="0" dirty="0" smtClean="0">
                <a:solidFill>
                  <a:srgbClr val="00B0F0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00B0F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70392" y="3202419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i="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29.3%</a:t>
            </a:r>
            <a:endParaRPr lang="en-US" sz="1600" b="1" i="0" dirty="0">
              <a:solidFill>
                <a:srgbClr val="FFFF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62933" y="3853667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i="0" dirty="0" smtClean="0">
                <a:solidFill>
                  <a:srgbClr val="00B0F0"/>
                </a:solidFill>
                <a:ea typeface="ヒラギノ角ゴ Pro W3"/>
                <a:cs typeface="ヒラギノ角ゴ Pro W3"/>
              </a:rPr>
              <a:t>25.6%</a:t>
            </a:r>
            <a:endParaRPr lang="en-US" sz="1600" b="1" i="0" dirty="0">
              <a:solidFill>
                <a:srgbClr val="00B0F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4038600" y="1576626"/>
            <a:ext cx="280511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1600" i="0" dirty="0">
                <a:solidFill>
                  <a:schemeClr val="bg1"/>
                </a:solidFill>
                <a:cs typeface="Arial" charset="0"/>
              </a:rPr>
              <a:t>HR </a:t>
            </a:r>
            <a:r>
              <a:rPr lang="en-US" sz="1600" i="0" dirty="0" smtClean="0">
                <a:solidFill>
                  <a:schemeClr val="bg1"/>
                </a:solidFill>
                <a:cs typeface="Arial" charset="0"/>
              </a:rPr>
              <a:t>[95</a:t>
            </a:r>
            <a:r>
              <a:rPr lang="en-US" sz="1600" i="0" dirty="0">
                <a:solidFill>
                  <a:schemeClr val="bg1"/>
                </a:solidFill>
                <a:cs typeface="Arial" charset="0"/>
              </a:rPr>
              <a:t>% CI] =</a:t>
            </a:r>
            <a:br>
              <a:rPr lang="en-US" sz="1600" i="0" dirty="0">
                <a:solidFill>
                  <a:schemeClr val="bg1"/>
                </a:solidFill>
                <a:cs typeface="Arial" charset="0"/>
              </a:rPr>
            </a:b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0.81</a:t>
            </a:r>
            <a:r>
              <a:rPr lang="en-US" sz="1600" i="0" dirty="0" smtClean="0">
                <a:solidFill>
                  <a:schemeClr val="bg1"/>
                </a:solidFill>
                <a:cs typeface="Arial" charset="0"/>
              </a:rPr>
              <a:t> [0.58, 1.12]</a:t>
            </a:r>
            <a:endParaRPr lang="en-US" sz="1600" i="0" dirty="0">
              <a:solidFill>
                <a:schemeClr val="bg1"/>
              </a:solidFill>
              <a:cs typeface="Arial" charset="0"/>
            </a:endParaRPr>
          </a:p>
          <a:p>
            <a:pPr marL="0" lvl="1" algn="ctr"/>
            <a:r>
              <a:rPr lang="en-US" sz="1600" i="0" dirty="0">
                <a:solidFill>
                  <a:srgbClr val="F9DA55"/>
                </a:solidFill>
                <a:cs typeface="Arial" charset="0"/>
              </a:rPr>
              <a:t>p</a:t>
            </a:r>
            <a:r>
              <a:rPr lang="en-US" sz="1600" i="0" dirty="0" smtClean="0">
                <a:solidFill>
                  <a:srgbClr val="F9DA55"/>
                </a:solidFill>
                <a:cs typeface="Arial" charset="0"/>
              </a:rPr>
              <a:t> </a:t>
            </a:r>
            <a:r>
              <a:rPr lang="en-US" sz="1600" i="0" dirty="0">
                <a:solidFill>
                  <a:srgbClr val="F9DA55"/>
                </a:solidFill>
                <a:cs typeface="Arial" charset="0"/>
              </a:rPr>
              <a:t>(log rank) </a:t>
            </a:r>
            <a:r>
              <a:rPr lang="en-US" sz="1600" dirty="0" smtClean="0">
                <a:solidFill>
                  <a:srgbClr val="F9DA55"/>
                </a:solidFill>
                <a:cs typeface="Arial" charset="0"/>
              </a:rPr>
              <a:t>= 0.202</a:t>
            </a:r>
            <a:endParaRPr lang="en-US" sz="1600" i="0" dirty="0">
              <a:solidFill>
                <a:srgbClr val="F9DA55"/>
              </a:solidFill>
              <a:cs typeface="Arial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198159" y="2599905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i="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41.5%</a:t>
            </a:r>
            <a:endParaRPr lang="en-US" sz="1600" b="1" i="0" dirty="0">
              <a:solidFill>
                <a:srgbClr val="FFFF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190700" y="3325584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i="0" dirty="0" smtClean="0">
                <a:solidFill>
                  <a:srgbClr val="00B0F0"/>
                </a:solidFill>
                <a:ea typeface="ヒラギノ角ゴ Pro W3"/>
                <a:cs typeface="ヒラギノ角ゴ Pro W3"/>
              </a:rPr>
              <a:t>35.3%</a:t>
            </a:r>
            <a:endParaRPr lang="en-US" sz="1600" b="1" i="0" dirty="0">
              <a:solidFill>
                <a:srgbClr val="00B0F0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28332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171450"/>
            <a:ext cx="6815374" cy="952500"/>
          </a:xfrm>
        </p:spPr>
        <p:txBody>
          <a:bodyPr anchor="ctr"/>
          <a:lstStyle/>
          <a:p>
            <a:r>
              <a:rPr lang="en-US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of STS Score on Mortality (ITT)</a:t>
            </a:r>
            <a:br>
              <a:rPr lang="en-US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AVR Patients</a:t>
            </a:r>
            <a:endParaRPr lang="en-US" sz="2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951863"/>
              </p:ext>
            </p:extLst>
          </p:nvPr>
        </p:nvGraphicFramePr>
        <p:xfrm>
          <a:off x="872357" y="5719873"/>
          <a:ext cx="8094223" cy="676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974"/>
                <a:gridCol w="1343452"/>
                <a:gridCol w="1021376"/>
                <a:gridCol w="1317150"/>
                <a:gridCol w="1064865"/>
                <a:gridCol w="1273662"/>
                <a:gridCol w="1085744"/>
              </a:tblGrid>
              <a:tr h="338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4C80D"/>
                          </a:solidFill>
                        </a:rPr>
                        <a:t>176</a:t>
                      </a:r>
                      <a:endParaRPr lang="en-US" sz="1200" b="1" dirty="0">
                        <a:solidFill>
                          <a:srgbClr val="04C80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4C80D"/>
                          </a:solidFill>
                        </a:rPr>
                        <a:t>133</a:t>
                      </a:r>
                      <a:endParaRPr lang="en-US" sz="1200" b="1" dirty="0">
                        <a:solidFill>
                          <a:srgbClr val="04C80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4C80D"/>
                          </a:solidFill>
                        </a:rPr>
                        <a:t>122</a:t>
                      </a:r>
                      <a:endParaRPr lang="en-US" sz="1200" b="1" dirty="0">
                        <a:solidFill>
                          <a:srgbClr val="04C80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4C80D"/>
                          </a:solidFill>
                        </a:rPr>
                        <a:t>116</a:t>
                      </a:r>
                      <a:endParaRPr lang="en-US" sz="1200" b="1" dirty="0">
                        <a:solidFill>
                          <a:srgbClr val="04C80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4C80D"/>
                          </a:solidFill>
                        </a:rPr>
                        <a:t>106</a:t>
                      </a:r>
                      <a:endParaRPr lang="en-US" sz="1200" b="1" dirty="0">
                        <a:solidFill>
                          <a:srgbClr val="04C80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4C80D"/>
                          </a:solidFill>
                        </a:rPr>
                        <a:t>94</a:t>
                      </a:r>
                      <a:endParaRPr lang="en-US" sz="1200" b="1" dirty="0">
                        <a:solidFill>
                          <a:srgbClr val="04C80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4C80D"/>
                          </a:solidFill>
                        </a:rPr>
                        <a:t>79</a:t>
                      </a:r>
                      <a:endParaRPr lang="en-US" sz="1200" b="1" dirty="0">
                        <a:solidFill>
                          <a:srgbClr val="04C80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D7E3E6"/>
                          </a:solidFill>
                        </a:rPr>
                        <a:t>175</a:t>
                      </a:r>
                      <a:endParaRPr lang="en-US" sz="1200" b="1" dirty="0">
                        <a:solidFill>
                          <a:srgbClr val="D7E3E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D7E3E6"/>
                          </a:solidFill>
                        </a:rPr>
                        <a:t>119</a:t>
                      </a:r>
                      <a:endParaRPr lang="en-US" sz="1200" b="1" dirty="0">
                        <a:solidFill>
                          <a:srgbClr val="D7E3E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D7E3E6"/>
                          </a:solidFill>
                        </a:rPr>
                        <a:t>114</a:t>
                      </a:r>
                      <a:endParaRPr lang="en-US" sz="1200" b="1" dirty="0">
                        <a:solidFill>
                          <a:srgbClr val="D7E3E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D7E3E6"/>
                          </a:solidFill>
                        </a:rPr>
                        <a:t>107</a:t>
                      </a:r>
                      <a:endParaRPr lang="en-US" sz="1200" b="1" dirty="0">
                        <a:solidFill>
                          <a:srgbClr val="D7E3E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D7E3E6"/>
                          </a:solidFill>
                        </a:rPr>
                        <a:t>96</a:t>
                      </a:r>
                      <a:endParaRPr lang="en-US" sz="1200" b="1" dirty="0">
                        <a:solidFill>
                          <a:srgbClr val="D7E3E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D7E3E6"/>
                          </a:solidFill>
                        </a:rPr>
                        <a:t>80</a:t>
                      </a:r>
                      <a:endParaRPr lang="en-US" sz="1200" b="1" dirty="0">
                        <a:solidFill>
                          <a:srgbClr val="D7E3E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D7E3E6"/>
                          </a:solidFill>
                        </a:rPr>
                        <a:t>63</a:t>
                      </a:r>
                      <a:endParaRPr lang="en-US" sz="1200" b="1" dirty="0">
                        <a:solidFill>
                          <a:srgbClr val="D7E3E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392658" y="5754885"/>
            <a:ext cx="29286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 dirty="0" smtClean="0">
                <a:solidFill>
                  <a:srgbClr val="04C80D"/>
                </a:solidFill>
                <a:cs typeface="Arial" charset="0"/>
              </a:rPr>
              <a:t>STS ≤11</a:t>
            </a:r>
            <a:endParaRPr lang="en-US" sz="1200" b="1" i="0" dirty="0">
              <a:solidFill>
                <a:srgbClr val="04C80D"/>
              </a:solidFill>
              <a:cs typeface="Arial" charset="0"/>
            </a:endParaRP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392658" y="6083498"/>
            <a:ext cx="29381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 dirty="0" smtClean="0">
                <a:solidFill>
                  <a:srgbClr val="D7E3E6"/>
                </a:solidFill>
                <a:cs typeface="Arial" charset="0"/>
              </a:rPr>
              <a:t>STS &gt;11</a:t>
            </a:r>
            <a:endParaRPr lang="en-US" sz="1200" b="1" i="0" dirty="0">
              <a:solidFill>
                <a:srgbClr val="D7E3E6"/>
              </a:solidFill>
              <a:cs typeface="Arial" charset="0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467333"/>
              </p:ext>
            </p:extLst>
          </p:nvPr>
        </p:nvGraphicFramePr>
        <p:xfrm>
          <a:off x="146050" y="1166648"/>
          <a:ext cx="8851900" cy="4617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4201" y="547438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No. at Risk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25448" y="3207869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ヒラギノ角ゴ Pro W3"/>
                <a:cs typeface="ヒラギノ角ゴ Pro W3"/>
              </a:rPr>
              <a:t>30.5</a:t>
            </a:r>
            <a:r>
              <a:rPr lang="en-US" sz="1600" b="1" i="0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chemeClr val="accent2">
                  <a:lumMod val="20000"/>
                  <a:lumOff val="80000"/>
                </a:schemeClr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21879" y="4029587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04C80D"/>
                </a:solidFill>
              </a:rPr>
              <a:t>23.1</a:t>
            </a:r>
            <a:r>
              <a:rPr lang="en-US" sz="1600" b="1" i="0" dirty="0" smtClean="0">
                <a:solidFill>
                  <a:srgbClr val="04C80D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04C80D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77256" y="2862309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ヒラギノ角ゴ Pro W3"/>
                <a:cs typeface="ヒラギノ角ゴ Pro W3"/>
              </a:rPr>
              <a:t>37.3</a:t>
            </a:r>
            <a:r>
              <a:rPr lang="en-US" sz="1600" b="1" i="0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chemeClr val="accent2">
                  <a:lumMod val="20000"/>
                  <a:lumOff val="80000"/>
                </a:schemeClr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73687" y="3613388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04C80D"/>
                </a:solidFill>
              </a:rPr>
              <a:t>32.0</a:t>
            </a:r>
            <a:r>
              <a:rPr lang="en-US" sz="1600" b="1" i="0" dirty="0" smtClean="0">
                <a:solidFill>
                  <a:srgbClr val="04C80D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04C80D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062493" y="2306772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ヒラギノ角ゴ Pro W3"/>
                <a:cs typeface="ヒラギノ角ゴ Pro W3"/>
              </a:rPr>
              <a:t>47.6</a:t>
            </a:r>
            <a:r>
              <a:rPr lang="en-US" sz="1600" b="1" i="0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chemeClr val="accent2">
                  <a:lumMod val="20000"/>
                  <a:lumOff val="80000"/>
                </a:schemeClr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058924" y="3073409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04C80D"/>
                </a:solidFill>
              </a:rPr>
              <a:t>42.0</a:t>
            </a:r>
            <a:r>
              <a:rPr lang="en-US" sz="1600" b="1" i="0" dirty="0" smtClean="0">
                <a:solidFill>
                  <a:srgbClr val="04C80D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04C80D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1509868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171450"/>
            <a:ext cx="6815374" cy="952500"/>
          </a:xfrm>
        </p:spPr>
        <p:txBody>
          <a:bodyPr anchor="ctr"/>
          <a:lstStyle/>
          <a:p>
            <a:r>
              <a:rPr lang="en-US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of STS Score on Mortality (ITT)</a:t>
            </a:r>
            <a:br>
              <a:rPr lang="en-US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TAVR Patients</a:t>
            </a:r>
            <a:endParaRPr lang="en-US" sz="2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951863"/>
              </p:ext>
            </p:extLst>
          </p:nvPr>
        </p:nvGraphicFramePr>
        <p:xfrm>
          <a:off x="872357" y="5719873"/>
          <a:ext cx="8094223" cy="676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974"/>
                <a:gridCol w="1343452"/>
                <a:gridCol w="1021376"/>
                <a:gridCol w="1317150"/>
                <a:gridCol w="1064865"/>
                <a:gridCol w="1273662"/>
                <a:gridCol w="1085744"/>
              </a:tblGrid>
              <a:tr h="338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4C80D"/>
                          </a:solidFill>
                        </a:rPr>
                        <a:t>177</a:t>
                      </a:r>
                      <a:endParaRPr lang="en-US" sz="1200" b="1" dirty="0">
                        <a:solidFill>
                          <a:srgbClr val="04C80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4C80D"/>
                          </a:solidFill>
                        </a:rPr>
                        <a:t>155</a:t>
                      </a:r>
                      <a:endParaRPr lang="en-US" sz="1200" b="1" dirty="0">
                        <a:solidFill>
                          <a:srgbClr val="04C80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4C80D"/>
                          </a:solidFill>
                        </a:rPr>
                        <a:t>141</a:t>
                      </a:r>
                      <a:endParaRPr lang="en-US" sz="1200" b="1" dirty="0">
                        <a:solidFill>
                          <a:srgbClr val="04C80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4C80D"/>
                          </a:solidFill>
                        </a:rPr>
                        <a:t>128</a:t>
                      </a:r>
                      <a:endParaRPr lang="en-US" sz="1200" b="1" dirty="0">
                        <a:solidFill>
                          <a:srgbClr val="04C80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4C80D"/>
                          </a:solidFill>
                        </a:rPr>
                        <a:t>117</a:t>
                      </a:r>
                      <a:endParaRPr lang="en-US" sz="1200" b="1" dirty="0">
                        <a:solidFill>
                          <a:srgbClr val="04C80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4C80D"/>
                          </a:solidFill>
                        </a:rPr>
                        <a:t>106</a:t>
                      </a:r>
                      <a:endParaRPr lang="en-US" sz="1200" b="1" dirty="0">
                        <a:solidFill>
                          <a:srgbClr val="04C80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4C80D"/>
                          </a:solidFill>
                        </a:rPr>
                        <a:t>87</a:t>
                      </a:r>
                      <a:endParaRPr lang="en-US" sz="1200" b="1" dirty="0">
                        <a:solidFill>
                          <a:srgbClr val="04C80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D7E3E6"/>
                          </a:solidFill>
                        </a:rPr>
                        <a:t>171</a:t>
                      </a:r>
                      <a:endParaRPr lang="en-US" sz="1200" b="1" dirty="0">
                        <a:solidFill>
                          <a:srgbClr val="D7E3E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D7E3E6"/>
                          </a:solidFill>
                        </a:rPr>
                        <a:t>143</a:t>
                      </a:r>
                      <a:endParaRPr lang="en-US" sz="1200" b="1" dirty="0">
                        <a:solidFill>
                          <a:srgbClr val="D7E3E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D7E3E6"/>
                          </a:solidFill>
                        </a:rPr>
                        <a:t>120</a:t>
                      </a:r>
                      <a:endParaRPr lang="en-US" sz="1200" b="1" dirty="0">
                        <a:solidFill>
                          <a:srgbClr val="D7E3E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D7E3E6"/>
                          </a:solidFill>
                        </a:rPr>
                        <a:t>111</a:t>
                      </a:r>
                      <a:endParaRPr lang="en-US" sz="1200" b="1" dirty="0">
                        <a:solidFill>
                          <a:srgbClr val="D7E3E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D7E3E6"/>
                          </a:solidFill>
                        </a:rPr>
                        <a:t>105</a:t>
                      </a:r>
                      <a:endParaRPr lang="en-US" sz="1200" b="1" dirty="0">
                        <a:solidFill>
                          <a:srgbClr val="D7E3E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D7E3E6"/>
                          </a:solidFill>
                        </a:rPr>
                        <a:t>81</a:t>
                      </a:r>
                      <a:endParaRPr lang="en-US" sz="1200" b="1" dirty="0">
                        <a:solidFill>
                          <a:srgbClr val="D7E3E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D7E3E6"/>
                          </a:solidFill>
                        </a:rPr>
                        <a:t>62</a:t>
                      </a:r>
                      <a:endParaRPr lang="en-US" sz="1200" b="1" dirty="0">
                        <a:solidFill>
                          <a:srgbClr val="D7E3E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392658" y="5754885"/>
            <a:ext cx="29286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 dirty="0" smtClean="0">
                <a:solidFill>
                  <a:srgbClr val="04C80D"/>
                </a:solidFill>
                <a:cs typeface="Arial" charset="0"/>
              </a:rPr>
              <a:t>STS ≤11</a:t>
            </a:r>
            <a:endParaRPr lang="en-US" sz="1200" b="1" i="0" dirty="0">
              <a:solidFill>
                <a:srgbClr val="04C80D"/>
              </a:solidFill>
              <a:cs typeface="Arial" charset="0"/>
            </a:endParaRP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392658" y="6083498"/>
            <a:ext cx="29381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 dirty="0" smtClean="0">
                <a:solidFill>
                  <a:srgbClr val="D7E3E6"/>
                </a:solidFill>
                <a:cs typeface="Arial" charset="0"/>
              </a:rPr>
              <a:t>STS &gt;11</a:t>
            </a:r>
            <a:endParaRPr lang="en-US" sz="1200" b="1" i="0" dirty="0">
              <a:solidFill>
                <a:srgbClr val="D7E3E6"/>
              </a:solidFill>
              <a:cs typeface="Arial" charset="0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467333"/>
              </p:ext>
            </p:extLst>
          </p:nvPr>
        </p:nvGraphicFramePr>
        <p:xfrm>
          <a:off x="146050" y="1166648"/>
          <a:ext cx="8851900" cy="4617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4201" y="547438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No. at Risk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25448" y="3303405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ヒラギノ角ゴ Pro W3"/>
                <a:cs typeface="ヒラギノ角ゴ Pro W3"/>
              </a:rPr>
              <a:t>28.8</a:t>
            </a:r>
            <a:r>
              <a:rPr lang="en-US" sz="1600" b="1" i="0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chemeClr val="accent2">
                  <a:lumMod val="20000"/>
                  <a:lumOff val="80000"/>
                </a:schemeClr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21879" y="4193363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04C80D"/>
                </a:solidFill>
              </a:rPr>
              <a:t>19.9</a:t>
            </a:r>
            <a:r>
              <a:rPr lang="en-US" sz="1600" b="1" i="0" dirty="0" smtClean="0">
                <a:solidFill>
                  <a:srgbClr val="04C80D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04C80D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77256" y="2862309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ヒラギノ角ゴ Pro W3"/>
                <a:cs typeface="ヒラギノ角ゴ Pro W3"/>
              </a:rPr>
              <a:t>36.1</a:t>
            </a:r>
            <a:r>
              <a:rPr lang="en-US" sz="1600" b="1" i="0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chemeClr val="accent2">
                  <a:lumMod val="20000"/>
                  <a:lumOff val="80000"/>
                </a:schemeClr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73687" y="3572444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04C80D"/>
                </a:solidFill>
              </a:rPr>
              <a:t>31.4</a:t>
            </a:r>
            <a:r>
              <a:rPr lang="en-US" sz="1600" b="1" i="0" dirty="0" smtClean="0">
                <a:solidFill>
                  <a:srgbClr val="04C80D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04C80D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062493" y="2238532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ヒラギノ角ゴ Pro W3"/>
                <a:cs typeface="ヒラギノ角ゴ Pro W3"/>
              </a:rPr>
              <a:t>49.1</a:t>
            </a:r>
            <a:r>
              <a:rPr lang="en-US" sz="1600" b="1" i="0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chemeClr val="accent2">
                  <a:lumMod val="20000"/>
                  <a:lumOff val="80000"/>
                </a:schemeClr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058924" y="3182593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04C80D"/>
                </a:solidFill>
              </a:rPr>
              <a:t>39.6</a:t>
            </a:r>
            <a:r>
              <a:rPr lang="en-US" sz="1600" b="1" i="0" dirty="0" smtClean="0">
                <a:solidFill>
                  <a:srgbClr val="04C80D"/>
                </a:solidFill>
                <a:ea typeface="ヒラギノ角ゴ Pro W3"/>
                <a:cs typeface="ヒラギノ角ゴ Pro W3"/>
              </a:rPr>
              <a:t>%</a:t>
            </a:r>
            <a:endParaRPr lang="en-US" sz="1600" b="1" i="0" dirty="0">
              <a:solidFill>
                <a:srgbClr val="04C80D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1509868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02167" y="209550"/>
            <a:ext cx="6506633" cy="952500"/>
          </a:xfrm>
        </p:spPr>
        <p:txBody>
          <a:bodyPr anchor="ctr"/>
          <a:lstStyle/>
          <a:p>
            <a:r>
              <a:rPr lang="en-US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(1)</a:t>
            </a:r>
            <a:endParaRPr lang="en-US" sz="32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1964" y="1352973"/>
            <a:ext cx="8341660" cy="5202206"/>
          </a:xfrm>
        </p:spPr>
        <p:txBody>
          <a:bodyPr/>
          <a:lstStyle/>
          <a:p>
            <a:pPr marL="228600" indent="-228600"/>
            <a:r>
              <a:rPr lang="en-US" sz="2600" dirty="0" smtClean="0">
                <a:solidFill>
                  <a:srgbClr val="FFFF99"/>
                </a:solidFill>
              </a:rPr>
              <a:t>At 3 years, in patients with symptomatic severe AS who were high-risk candidates for surgical AVR …</a:t>
            </a:r>
          </a:p>
          <a:p>
            <a:pPr lvl="1"/>
            <a:r>
              <a:rPr lang="en-US" sz="2200" dirty="0" smtClean="0"/>
              <a:t>There was no difference in all-cause mortality between </a:t>
            </a:r>
            <a:r>
              <a:rPr lang="en-US" sz="2200" dirty="0" smtClean="0">
                <a:solidFill>
                  <a:schemeClr val="tx1"/>
                </a:solidFill>
              </a:rPr>
              <a:t>TAVR and surgery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Baseline predictors of mortality were different for TAVR (e.g. BMI, PVD) and surgery (e.g. STS score, mod/severe MR)  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Symptom improvement was similar in both groups and maintained thru three years</a:t>
            </a:r>
            <a:endParaRPr lang="en-US" sz="2200" dirty="0" smtClean="0">
              <a:solidFill>
                <a:srgbClr val="66FFFF"/>
              </a:solidFill>
            </a:endParaRPr>
          </a:p>
          <a:p>
            <a:pPr marL="228600" indent="-228600"/>
            <a:r>
              <a:rPr lang="en-US" sz="2600" dirty="0" smtClean="0">
                <a:solidFill>
                  <a:srgbClr val="FFFF99"/>
                </a:solidFill>
              </a:rPr>
              <a:t>At 3 years, strokes were similar in TAVR and surgery patients, despite increased peri-procedural neurologic events in TAVR patients</a:t>
            </a:r>
            <a:endParaRPr lang="en-US" sz="2400" dirty="0" smtClean="0"/>
          </a:p>
          <a:p>
            <a:pPr lvl="1"/>
            <a:r>
              <a:rPr lang="en-US" sz="2200" dirty="0"/>
              <a:t>There was no </a:t>
            </a:r>
            <a:r>
              <a:rPr lang="en-US" sz="2200" dirty="0" smtClean="0"/>
              <a:t>late (after 30 days) stroke hazard in </a:t>
            </a:r>
            <a:r>
              <a:rPr lang="en-US" sz="2200" dirty="0"/>
              <a:t>TAVR </a:t>
            </a:r>
            <a:r>
              <a:rPr lang="en-US" sz="2200" dirty="0" smtClean="0"/>
              <a:t>compared with surgery</a:t>
            </a:r>
          </a:p>
        </p:txBody>
      </p:sp>
    </p:spTree>
    <p:extLst>
      <p:ext uri="{BB962C8B-B14F-4D97-AF65-F5344CB8AC3E}">
        <p14:creationId xmlns:p14="http://schemas.microsoft.com/office/powerpoint/2010/main" val="303356340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02167" y="209550"/>
            <a:ext cx="6506633" cy="952500"/>
          </a:xfrm>
        </p:spPr>
        <p:txBody>
          <a:bodyPr anchor="ctr"/>
          <a:lstStyle/>
          <a:p>
            <a:r>
              <a:rPr lang="en-US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(2)</a:t>
            </a:r>
            <a:endParaRPr lang="en-US" sz="32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254067" y="1293554"/>
            <a:ext cx="8766636" cy="5225999"/>
          </a:xfrm>
          <a:prstGeom prst="rect">
            <a:avLst/>
          </a:prstGeom>
        </p:spPr>
        <p:txBody>
          <a:bodyPr/>
          <a:lstStyle>
            <a:lvl1pPr marL="174625" indent="-174625" algn="l" defTabSz="457200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4"/>
              </a:buClr>
              <a:buFont typeface="Arial" charset="0"/>
              <a:buChar char="•"/>
              <a:defRPr sz="2100" kern="1200">
                <a:solidFill>
                  <a:srgbClr val="FFFFFF"/>
                </a:solidFill>
                <a:latin typeface="Arial"/>
                <a:ea typeface="ＭＳ Ｐゴシック" pitchFamily="64" charset="-128"/>
                <a:cs typeface="Arial"/>
              </a:defRPr>
            </a:lvl1pPr>
            <a:lvl2pPr marL="688975" indent="-231775" algn="l" defTabSz="457200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4"/>
              </a:buClr>
              <a:buFont typeface="Arial" charset="0"/>
              <a:buChar char="–"/>
              <a:defRPr sz="1800" kern="1200">
                <a:solidFill>
                  <a:srgbClr val="FFFFFF"/>
                </a:solidFill>
                <a:latin typeface="Arial"/>
                <a:ea typeface="ＭＳ Ｐゴシック" pitchFamily="64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itchFamily="34" charset="0"/>
              <a:buChar char="–"/>
              <a:defRPr sz="1600" kern="1200">
                <a:solidFill>
                  <a:srgbClr val="FFFFFF"/>
                </a:solidFill>
                <a:latin typeface="Arial"/>
                <a:ea typeface="ＭＳ Ｐゴシック" pitchFamily="64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charset="0"/>
              <a:buChar char="–"/>
              <a:defRPr sz="1600" kern="1200">
                <a:solidFill>
                  <a:srgbClr val="FFFFFF"/>
                </a:solidFill>
                <a:latin typeface="Arial"/>
                <a:ea typeface="ＭＳ Ｐゴシック" pitchFamily="64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charset="0"/>
              <a:buChar char="»"/>
              <a:defRPr sz="1600" kern="1200">
                <a:solidFill>
                  <a:srgbClr val="FFFFFF"/>
                </a:solidFill>
                <a:latin typeface="Arial"/>
                <a:ea typeface="ＭＳ Ｐゴシック" pitchFamily="6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/>
            <a:r>
              <a:rPr lang="en-US" sz="2600" dirty="0" smtClean="0">
                <a:solidFill>
                  <a:srgbClr val="FFFF99"/>
                </a:solidFill>
              </a:rPr>
              <a:t>Echocardiographic analysis revealed…</a:t>
            </a:r>
          </a:p>
          <a:p>
            <a:pPr marL="742950" lvl="1" indent="-228600"/>
            <a:r>
              <a:rPr lang="en-US" sz="2200" dirty="0" smtClean="0"/>
              <a:t>At 3 years, TAVR hemodynamic performance was maintained with similar valve gradients and areas compared with surgery</a:t>
            </a:r>
          </a:p>
          <a:p>
            <a:pPr marL="742950" lvl="1" indent="-228600"/>
            <a:r>
              <a:rPr lang="en-US" sz="2200" dirty="0" smtClean="0"/>
              <a:t>Both AVR and surgery resulted in significant LVEF improvement and LV mass regression  </a:t>
            </a:r>
          </a:p>
          <a:p>
            <a:pPr marL="742950" lvl="1" indent="-228600"/>
            <a:r>
              <a:rPr lang="en-US" sz="2200" dirty="0" smtClean="0"/>
              <a:t>Post-procedural paravalvular AR was frequent after TAVR (mild-mod-severe ~ 50% pts) without important changes </a:t>
            </a:r>
            <a:br>
              <a:rPr lang="en-US" sz="2200" dirty="0" smtClean="0"/>
            </a:br>
            <a:r>
              <a:rPr lang="en-US" sz="2200" dirty="0" smtClean="0"/>
              <a:t>during 3 year FU</a:t>
            </a:r>
          </a:p>
          <a:p>
            <a:pPr marL="742950" lvl="1" indent="-228600"/>
            <a:r>
              <a:rPr lang="en-US" sz="2200" dirty="0" smtClean="0"/>
              <a:t>Even mild post-procedural AR (PVL and total AR) was associated with increased subsequent mortality </a:t>
            </a:r>
          </a:p>
        </p:txBody>
      </p:sp>
    </p:spTree>
    <p:extLst>
      <p:ext uri="{BB962C8B-B14F-4D97-AF65-F5344CB8AC3E}">
        <p14:creationId xmlns:p14="http://schemas.microsoft.com/office/powerpoint/2010/main" val="145942827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02167" y="209550"/>
            <a:ext cx="6506633" cy="952500"/>
          </a:xfrm>
        </p:spPr>
        <p:txBody>
          <a:bodyPr anchor="ctr"/>
          <a:lstStyle/>
          <a:p>
            <a:r>
              <a:rPr lang="en-US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Implications</a:t>
            </a:r>
            <a:endParaRPr lang="en-US" sz="32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1964" y="1352973"/>
            <a:ext cx="8766636" cy="4708329"/>
          </a:xfrm>
        </p:spPr>
        <p:txBody>
          <a:bodyPr/>
          <a:lstStyle/>
          <a:p>
            <a:pPr marL="228600" indent="-228600"/>
            <a:r>
              <a:rPr lang="en-US" sz="2600" dirty="0" smtClean="0">
                <a:solidFill>
                  <a:srgbClr val="FFFF99"/>
                </a:solidFill>
              </a:rPr>
              <a:t>3-year results from the high-risk operable PARTNER cohort indicate…</a:t>
            </a:r>
          </a:p>
          <a:p>
            <a:pPr lvl="1"/>
            <a:r>
              <a:rPr lang="en-US" sz="2200" dirty="0" smtClean="0"/>
              <a:t>TAVR should be considered an alternative to surgery with </a:t>
            </a:r>
            <a:br>
              <a:rPr lang="en-US" sz="2200" dirty="0" smtClean="0"/>
            </a:br>
            <a:r>
              <a:rPr lang="en-US" sz="2200" dirty="0" smtClean="0"/>
              <a:t>similar mortality and similar other major clinical outcomes</a:t>
            </a:r>
            <a:endParaRPr lang="en-US" sz="2200" dirty="0" smtClean="0">
              <a:solidFill>
                <a:schemeClr val="tx1"/>
              </a:solidFill>
            </a:endParaRP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Peri-procedural stroke concerns after TAVR have diminished with longer term follow-up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TAVR valve hemodynamics have remained stable, although peri-procedural regurgitation (even mild) has emerged as a predictor of late mortality</a:t>
            </a:r>
            <a:endParaRPr lang="en-US" sz="2200" dirty="0" smtClean="0">
              <a:solidFill>
                <a:srgbClr val="66FFFF"/>
              </a:solidFill>
            </a:endParaRPr>
          </a:p>
          <a:p>
            <a:pPr marL="228600" indent="-228600"/>
            <a:r>
              <a:rPr lang="en-US" sz="2600" dirty="0" smtClean="0">
                <a:solidFill>
                  <a:srgbClr val="FFFF99"/>
                </a:solidFill>
              </a:rPr>
              <a:t>Future efforts should be directed towards reducing </a:t>
            </a:r>
            <a:br>
              <a:rPr lang="en-US" sz="2600" dirty="0" smtClean="0">
                <a:solidFill>
                  <a:srgbClr val="FFFF99"/>
                </a:solidFill>
              </a:rPr>
            </a:br>
            <a:r>
              <a:rPr lang="en-US" sz="2600" dirty="0" smtClean="0">
                <a:solidFill>
                  <a:srgbClr val="FFFF99"/>
                </a:solidFill>
              </a:rPr>
              <a:t>TAVR procedure-related complications, including strokes, vascular events, and paravalvular regurgitation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1751446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82675" y="974592"/>
            <a:ext cx="6870700" cy="1355725"/>
          </a:xfrm>
        </p:spPr>
        <p:txBody>
          <a:bodyPr/>
          <a:lstStyle/>
          <a:p>
            <a:pPr algn="ctr"/>
            <a:r>
              <a:rPr lang="en-US" sz="6000" b="1" dirty="0" smtClean="0"/>
              <a:t>Thank you</a:t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smtClean="0"/>
              <a:t>PARTNER TEAM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4535724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1395" y="1318443"/>
            <a:ext cx="5303520" cy="4072269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89467" y="209550"/>
            <a:ext cx="7021426" cy="952500"/>
          </a:xfrm>
        </p:spPr>
        <p:txBody>
          <a:bodyPr anchor="ctr"/>
          <a:lstStyle/>
          <a:p>
            <a:r>
              <a:rPr lang="en-US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Publications in NEJM</a:t>
            </a:r>
            <a:endParaRPr lang="en-US" sz="32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689" y="2232412"/>
            <a:ext cx="5228404" cy="285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9636" y="1519851"/>
            <a:ext cx="5215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1-Year outcomes published on-line June 5, 2011</a:t>
            </a:r>
            <a:br>
              <a:rPr lang="en-US" sz="1600" b="1" dirty="0" smtClean="0">
                <a:solidFill>
                  <a:schemeClr val="tx2"/>
                </a:solidFill>
              </a:rPr>
            </a:br>
            <a:r>
              <a:rPr lang="en-US" sz="1600" b="1" dirty="0" smtClean="0">
                <a:solidFill>
                  <a:schemeClr val="tx2"/>
                </a:solidFill>
              </a:rPr>
              <a:t>@ NEJM.org and in print June 9, 2011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2029" y="2477389"/>
            <a:ext cx="5224131" cy="4182142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7090" y="3086989"/>
            <a:ext cx="5029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710765" y="2499780"/>
            <a:ext cx="5241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2-Year outcomes published on-line March 26, 2012</a:t>
            </a:r>
            <a:br>
              <a:rPr lang="en-US" sz="1600" b="1" dirty="0" smtClean="0">
                <a:solidFill>
                  <a:schemeClr val="tx2"/>
                </a:solidFill>
              </a:rPr>
            </a:br>
            <a:r>
              <a:rPr lang="en-US" sz="1600" b="1" dirty="0" smtClean="0">
                <a:solidFill>
                  <a:schemeClr val="tx2"/>
                </a:solidFill>
              </a:rPr>
              <a:t>@ NEJM.org and print May 3, 2012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89467" y="209550"/>
            <a:ext cx="6506633" cy="952500"/>
          </a:xfrm>
        </p:spPr>
        <p:txBody>
          <a:bodyPr anchor="ctr"/>
          <a:lstStyle/>
          <a:p>
            <a:r>
              <a:rPr lang="en-US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endParaRPr lang="en-US" sz="32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97935" y="1343300"/>
            <a:ext cx="8229600" cy="4708329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In patients with severe AS at high-risk for surgery, randomized to either TAVR or surgical AVR, after ≥ 3 years follow-up, to assess:</a:t>
            </a:r>
            <a:br>
              <a:rPr lang="en-US" sz="2800" dirty="0" smtClean="0"/>
            </a:br>
            <a:endParaRPr lang="en-US" sz="2800" dirty="0" smtClean="0"/>
          </a:p>
          <a:p>
            <a:pPr lvl="1">
              <a:lnSpc>
                <a:spcPct val="150000"/>
              </a:lnSpc>
            </a:pPr>
            <a:r>
              <a:rPr lang="en-US" sz="2500" dirty="0" smtClean="0"/>
              <a:t> </a:t>
            </a:r>
            <a:r>
              <a:rPr lang="en-US" sz="2800" dirty="0" smtClean="0"/>
              <a:t>mortality, stroke and other clinical outcomes 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 clinical and procedural predictors of mortality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 valve performance by echocardiography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62"/>
          <p:cNvSpPr>
            <a:spLocks noChangeShapeType="1"/>
          </p:cNvSpPr>
          <p:nvPr/>
        </p:nvSpPr>
        <p:spPr bwMode="auto">
          <a:xfrm>
            <a:off x="4620428" y="3366753"/>
            <a:ext cx="0" cy="3049588"/>
          </a:xfrm>
          <a:prstGeom prst="line">
            <a:avLst/>
          </a:prstGeom>
          <a:noFill/>
          <a:ln w="25400" cap="rnd">
            <a:solidFill>
              <a:srgbClr val="AAA04E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68"/>
          <p:cNvGrpSpPr/>
          <p:nvPr/>
        </p:nvGrpSpPr>
        <p:grpSpPr>
          <a:xfrm>
            <a:off x="4570810" y="1958988"/>
            <a:ext cx="4221569" cy="4461708"/>
            <a:chOff x="4570810" y="1958988"/>
            <a:chExt cx="4221569" cy="4461708"/>
          </a:xfrm>
        </p:grpSpPr>
        <p:sp>
          <p:nvSpPr>
            <p:cNvPr id="65" name="TextBox 41"/>
            <p:cNvSpPr>
              <a:spLocks noChangeArrowheads="1"/>
            </p:cNvSpPr>
            <p:nvPr/>
          </p:nvSpPr>
          <p:spPr bwMode="auto">
            <a:xfrm>
              <a:off x="4570810" y="4846703"/>
              <a:ext cx="1433513" cy="306467"/>
            </a:xfrm>
            <a:prstGeom prst="roundRect">
              <a:avLst>
                <a:gd name="adj" fmla="val 16667"/>
              </a:avLst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FFFFFF"/>
                  </a:solidFill>
                  <a:ea typeface="ＭＳ Ｐゴシック" pitchFamily="64" charset="-128"/>
                </a:rPr>
                <a:t>N = 179</a:t>
              </a:r>
              <a:endParaRPr lang="en-US" sz="1200" dirty="0">
                <a:solidFill>
                  <a:srgbClr val="FFFFFF"/>
                </a:solidFill>
                <a:ea typeface="ＭＳ Ｐゴシック" pitchFamily="64" charset="-128"/>
              </a:endParaRPr>
            </a:p>
          </p:txBody>
        </p:sp>
        <p:cxnSp>
          <p:nvCxnSpPr>
            <p:cNvPr id="44" name="Shape 112"/>
            <p:cNvCxnSpPr>
              <a:cxnSpLocks noChangeShapeType="1"/>
            </p:cNvCxnSpPr>
            <p:nvPr/>
          </p:nvCxnSpPr>
          <p:spPr bwMode="auto">
            <a:xfrm>
              <a:off x="6148129" y="1958988"/>
              <a:ext cx="680606" cy="36576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45" name="TextBox 42"/>
            <p:cNvSpPr>
              <a:spLocks noChangeArrowheads="1"/>
            </p:cNvSpPr>
            <p:nvPr/>
          </p:nvSpPr>
          <p:spPr bwMode="auto">
            <a:xfrm>
              <a:off x="7494737" y="2453818"/>
              <a:ext cx="1230313" cy="407988"/>
            </a:xfrm>
            <a:prstGeom prst="roundRect">
              <a:avLst>
                <a:gd name="adj" fmla="val 16667"/>
              </a:avLst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FFFFFF"/>
                  </a:solidFill>
                  <a:ea typeface="ＭＳ Ｐゴシック" pitchFamily="64" charset="-128"/>
                </a:rPr>
                <a:t>N = 358</a:t>
              </a:r>
              <a:endParaRPr lang="en-US" dirty="0">
                <a:solidFill>
                  <a:srgbClr val="FFFFFF"/>
                </a:solidFill>
                <a:ea typeface="ＭＳ Ｐゴシック" pitchFamily="64" charset="-128"/>
              </a:endParaRPr>
            </a:p>
          </p:txBody>
        </p:sp>
        <p:sp>
          <p:nvSpPr>
            <p:cNvPr id="46" name="Rounded Rectangle 43"/>
            <p:cNvSpPr>
              <a:spLocks noChangeArrowheads="1"/>
            </p:cNvSpPr>
            <p:nvPr/>
          </p:nvSpPr>
          <p:spPr bwMode="auto">
            <a:xfrm>
              <a:off x="6113124" y="2390445"/>
              <a:ext cx="1399729" cy="561519"/>
            </a:xfrm>
            <a:prstGeom prst="roundRect">
              <a:avLst/>
            </a:prstGeom>
            <a:gradFill>
              <a:gsLst>
                <a:gs pos="0">
                  <a:srgbClr val="AAA04E"/>
                </a:gs>
                <a:gs pos="100000">
                  <a:srgbClr val="CEC793"/>
                </a:gs>
              </a:gsLst>
            </a:gra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/>
              <a:r>
                <a:rPr lang="de-DE" b="1" dirty="0" smtClean="0">
                  <a:solidFill>
                    <a:schemeClr val="tx2"/>
                  </a:solidFill>
                  <a:ea typeface="ＭＳ Ｐゴシック" pitchFamily="64" charset="-128"/>
                </a:rPr>
                <a:t>Inoperable</a:t>
              </a:r>
              <a:endParaRPr lang="en-US" b="1" dirty="0">
                <a:solidFill>
                  <a:schemeClr val="tx2"/>
                </a:solidFill>
                <a:ea typeface="ＭＳ Ｐゴシック" pitchFamily="64" charset="-128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>
              <a:off x="6602943" y="3897912"/>
              <a:ext cx="53788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38"/>
            <p:cNvSpPr>
              <a:spLocks noChangeArrowheads="1"/>
            </p:cNvSpPr>
            <p:nvPr/>
          </p:nvSpPr>
          <p:spPr bwMode="auto">
            <a:xfrm>
              <a:off x="6015357" y="5106255"/>
              <a:ext cx="1001892" cy="452063"/>
            </a:xfrm>
            <a:prstGeom prst="roundRect">
              <a:avLst/>
            </a:prstGeom>
            <a:gradFill>
              <a:gsLst>
                <a:gs pos="0">
                  <a:srgbClr val="AAA04E"/>
                </a:gs>
                <a:gs pos="100000">
                  <a:srgbClr val="CEC793"/>
                </a:gs>
              </a:gsLst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r>
                <a:rPr lang="de-DE" sz="1000" b="1" dirty="0">
                  <a:solidFill>
                    <a:schemeClr val="tx2"/>
                  </a:solidFill>
                  <a:ea typeface="ＭＳ Ｐゴシック" pitchFamily="64" charset="-128"/>
                </a:rPr>
                <a:t>Standard</a:t>
              </a:r>
            </a:p>
            <a:p>
              <a:pPr algn="ctr"/>
              <a:r>
                <a:rPr lang="de-DE" sz="1000" b="1" dirty="0" smtClean="0">
                  <a:solidFill>
                    <a:schemeClr val="tx2"/>
                  </a:solidFill>
                  <a:ea typeface="ＭＳ Ｐゴシック" pitchFamily="64" charset="-128"/>
                </a:rPr>
                <a:t>Therapy</a:t>
              </a:r>
              <a:endParaRPr lang="de-DE" sz="1000" b="1" dirty="0">
                <a:solidFill>
                  <a:schemeClr val="tx2"/>
                </a:solidFill>
                <a:ea typeface="ＭＳ Ｐゴシック" pitchFamily="64" charset="-128"/>
              </a:endParaRPr>
            </a:p>
          </p:txBody>
        </p:sp>
        <p:cxnSp>
          <p:nvCxnSpPr>
            <p:cNvPr id="50" name="Shape 101"/>
            <p:cNvCxnSpPr>
              <a:cxnSpLocks noChangeShapeType="1"/>
            </p:cNvCxnSpPr>
            <p:nvPr/>
          </p:nvCxnSpPr>
          <p:spPr bwMode="auto">
            <a:xfrm rot="16200000" flipH="1">
              <a:off x="6708085" y="3098466"/>
              <a:ext cx="271463" cy="1587"/>
            </a:xfrm>
            <a:prstGeom prst="bentConnector3">
              <a:avLst>
                <a:gd name="adj1" fmla="val 4974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51" name="Rounded Rectangle 28"/>
            <p:cNvSpPr>
              <a:spLocks noChangeArrowheads="1"/>
            </p:cNvSpPr>
            <p:nvPr/>
          </p:nvSpPr>
          <p:spPr bwMode="auto">
            <a:xfrm>
              <a:off x="6077101" y="3260391"/>
              <a:ext cx="1519890" cy="536575"/>
            </a:xfrm>
            <a:prstGeom prst="roundRect">
              <a:avLst>
                <a:gd name="adj" fmla="val 12963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</a:gra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de-DE" sz="1100" b="1" dirty="0">
                  <a:solidFill>
                    <a:schemeClr val="tx1"/>
                  </a:solidFill>
                  <a:ea typeface="ＭＳ Ｐゴシック" pitchFamily="64" charset="-128"/>
                </a:rPr>
                <a:t>ASSESSMENT: </a:t>
              </a:r>
              <a:r>
                <a:rPr lang="de-DE" sz="1200" b="1" dirty="0">
                  <a:solidFill>
                    <a:schemeClr val="tx1"/>
                  </a:solidFill>
                  <a:ea typeface="ＭＳ Ｐゴシック" pitchFamily="64" charset="-128"/>
                </a:rPr>
                <a:t>Transfemoral Access</a:t>
              </a:r>
              <a:endParaRPr lang="en-US" sz="1200" b="1" dirty="0">
                <a:solidFill>
                  <a:schemeClr val="tx1"/>
                </a:solidFill>
                <a:ea typeface="ＭＳ Ｐゴシック" pitchFamily="64" charset="-128"/>
              </a:endParaRPr>
            </a:p>
          </p:txBody>
        </p:sp>
        <p:cxnSp>
          <p:nvCxnSpPr>
            <p:cNvPr id="52" name="Straight Arrow Connector 123"/>
            <p:cNvCxnSpPr>
              <a:cxnSpLocks noChangeShapeType="1"/>
            </p:cNvCxnSpPr>
            <p:nvPr/>
          </p:nvCxnSpPr>
          <p:spPr bwMode="auto">
            <a:xfrm>
              <a:off x="5847566" y="4822491"/>
              <a:ext cx="0" cy="4032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4" name="Rounded Rectangle 53"/>
            <p:cNvSpPr>
              <a:spLocks noChangeArrowheads="1"/>
            </p:cNvSpPr>
            <p:nvPr/>
          </p:nvSpPr>
          <p:spPr bwMode="auto">
            <a:xfrm>
              <a:off x="7300128" y="4528803"/>
              <a:ext cx="1155700" cy="333375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de-DE" sz="1000" b="1" dirty="0">
                  <a:solidFill>
                    <a:schemeClr val="tx2"/>
                  </a:solidFill>
                  <a:ea typeface="ＭＳ Ｐゴシック" pitchFamily="64" charset="-128"/>
                </a:rPr>
                <a:t>Not In Study</a:t>
              </a:r>
              <a:endParaRPr lang="en-US" sz="1000" b="1" dirty="0">
                <a:solidFill>
                  <a:schemeClr val="tx2"/>
                </a:solidFill>
                <a:ea typeface="ＭＳ Ｐゴシック" pitchFamily="64" charset="-128"/>
              </a:endParaRPr>
            </a:p>
          </p:txBody>
        </p:sp>
        <p:sp>
          <p:nvSpPr>
            <p:cNvPr id="55" name="Rounded Rectangle 28"/>
            <p:cNvSpPr>
              <a:spLocks noChangeArrowheads="1"/>
            </p:cNvSpPr>
            <p:nvPr/>
          </p:nvSpPr>
          <p:spPr bwMode="auto">
            <a:xfrm>
              <a:off x="4904591" y="5106257"/>
              <a:ext cx="792714" cy="440199"/>
            </a:xfrm>
            <a:prstGeom prst="roundRect">
              <a:avLst/>
            </a:prstGeom>
            <a:gradFill>
              <a:gsLst>
                <a:gs pos="0">
                  <a:srgbClr val="AAA04E"/>
                </a:gs>
                <a:gs pos="100000">
                  <a:srgbClr val="CEC793"/>
                </a:gs>
              </a:gsLst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de-DE" sz="1000" b="1" dirty="0" smtClean="0">
                  <a:solidFill>
                    <a:schemeClr val="tx2"/>
                  </a:solidFill>
                  <a:ea typeface="ＭＳ Ｐゴシック" pitchFamily="64" charset="-128"/>
                </a:rPr>
                <a:t>TF TAVR</a:t>
              </a:r>
              <a:endParaRPr lang="en-US" sz="1000" b="1" dirty="0">
                <a:solidFill>
                  <a:schemeClr val="tx2"/>
                </a:solidFill>
                <a:ea typeface="ＭＳ Ｐゴシック" pitchFamily="64" charset="-128"/>
              </a:endParaRPr>
            </a:p>
          </p:txBody>
        </p:sp>
        <p:sp>
          <p:nvSpPr>
            <p:cNvPr id="56" name="Text Box 41"/>
            <p:cNvSpPr>
              <a:spLocks noChangeArrowheads="1"/>
            </p:cNvSpPr>
            <p:nvPr/>
          </p:nvSpPr>
          <p:spPr bwMode="auto">
            <a:xfrm>
              <a:off x="4901631" y="5664887"/>
              <a:ext cx="3890748" cy="755809"/>
            </a:xfrm>
            <a:prstGeom prst="roundRect">
              <a:avLst>
                <a:gd name="adj" fmla="val 11516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000" b="1" dirty="0">
                  <a:solidFill>
                    <a:schemeClr val="tx2"/>
                  </a:solidFill>
                  <a:ea typeface="ＭＳ Ｐゴシック" pitchFamily="64" charset="-128"/>
                </a:rPr>
                <a:t>Primary Endpoint: </a:t>
              </a:r>
              <a:r>
                <a:rPr lang="en-US" sz="1000" b="1" dirty="0" smtClean="0">
                  <a:solidFill>
                    <a:schemeClr val="tx2"/>
                  </a:solidFill>
                  <a:ea typeface="ＭＳ Ｐゴシック" pitchFamily="64" charset="-128"/>
                </a:rPr>
                <a:t>All-Cause </a:t>
              </a:r>
              <a:r>
                <a:rPr lang="en-US" sz="1000" b="1" dirty="0">
                  <a:solidFill>
                    <a:schemeClr val="tx2"/>
                  </a:solidFill>
                  <a:ea typeface="ＭＳ Ｐゴシック" pitchFamily="64" charset="-128"/>
                </a:rPr>
                <a:t>Mortality </a:t>
              </a:r>
              <a:r>
                <a:rPr lang="en-US" sz="1000" b="1" dirty="0" smtClean="0">
                  <a:solidFill>
                    <a:schemeClr val="tx2"/>
                  </a:solidFill>
                  <a:ea typeface="ＭＳ Ｐゴシック" pitchFamily="64" charset="-128"/>
                </a:rPr>
                <a:t/>
              </a:r>
              <a:br>
                <a:rPr lang="en-US" sz="1000" b="1" dirty="0" smtClean="0">
                  <a:solidFill>
                    <a:schemeClr val="tx2"/>
                  </a:solidFill>
                  <a:ea typeface="ＭＳ Ｐゴシック" pitchFamily="64" charset="-128"/>
                </a:rPr>
              </a:br>
              <a:r>
                <a:rPr lang="en-US" sz="1000" b="1" dirty="0" smtClean="0">
                  <a:solidFill>
                    <a:schemeClr val="tx2"/>
                  </a:solidFill>
                  <a:ea typeface="ＭＳ Ｐゴシック" pitchFamily="64" charset="-128"/>
                </a:rPr>
                <a:t>Over Length </a:t>
              </a:r>
              <a:r>
                <a:rPr lang="en-US" sz="1000" b="1" dirty="0">
                  <a:solidFill>
                    <a:schemeClr val="tx2"/>
                  </a:solidFill>
                  <a:ea typeface="ＭＳ Ｐゴシック" pitchFamily="64" charset="-128"/>
                </a:rPr>
                <a:t>of </a:t>
              </a:r>
              <a:r>
                <a:rPr lang="en-US" sz="1000" b="1" dirty="0" smtClean="0">
                  <a:solidFill>
                    <a:schemeClr val="tx2"/>
                  </a:solidFill>
                  <a:ea typeface="ＭＳ Ｐゴシック" pitchFamily="64" charset="-128"/>
                </a:rPr>
                <a:t>Trial </a:t>
              </a:r>
              <a:r>
                <a:rPr lang="en-US" sz="1000" b="1" dirty="0">
                  <a:solidFill>
                    <a:schemeClr val="tx2"/>
                  </a:solidFill>
                  <a:ea typeface="ＭＳ Ｐゴシック" pitchFamily="64" charset="-128"/>
                </a:rPr>
                <a:t>(Superiority</a:t>
              </a:r>
              <a:r>
                <a:rPr lang="en-US" sz="1000" b="1" dirty="0" smtClean="0">
                  <a:solidFill>
                    <a:schemeClr val="tx2"/>
                  </a:solidFill>
                  <a:ea typeface="ＭＳ Ｐゴシック" pitchFamily="64" charset="-128"/>
                </a:rPr>
                <a:t>)</a:t>
              </a:r>
            </a:p>
            <a:p>
              <a:pPr algn="ctr"/>
              <a:r>
                <a:rPr lang="en-US" sz="1000" b="1" dirty="0" smtClean="0">
                  <a:solidFill>
                    <a:schemeClr val="tx2"/>
                  </a:solidFill>
                  <a:ea typeface="ＭＳ Ｐゴシック" pitchFamily="64" charset="-128"/>
                </a:rPr>
                <a:t>Co-Primary Endpoint: Composite of All-Cause Mortality</a:t>
              </a:r>
              <a:br>
                <a:rPr lang="en-US" sz="1000" b="1" dirty="0" smtClean="0">
                  <a:solidFill>
                    <a:schemeClr val="tx2"/>
                  </a:solidFill>
                  <a:ea typeface="ＭＳ Ｐゴシック" pitchFamily="64" charset="-128"/>
                </a:rPr>
              </a:br>
              <a:r>
                <a:rPr lang="en-US" sz="1000" b="1" dirty="0" smtClean="0">
                  <a:solidFill>
                    <a:schemeClr val="tx2"/>
                  </a:solidFill>
                  <a:ea typeface="ＭＳ Ｐゴシック" pitchFamily="64" charset="-128"/>
                </a:rPr>
                <a:t>and Repeat Hospitalization (Superiority)</a:t>
              </a:r>
              <a:endParaRPr lang="en-US" sz="1000" b="1" dirty="0">
                <a:solidFill>
                  <a:schemeClr val="tx2"/>
                </a:solidFill>
                <a:ea typeface="ＭＳ Ｐゴシック" pitchFamily="64" charset="-128"/>
              </a:endParaRPr>
            </a:p>
          </p:txBody>
        </p:sp>
        <p:sp>
          <p:nvSpPr>
            <p:cNvPr id="57" name="Rounded Rectangle 35"/>
            <p:cNvSpPr>
              <a:spLocks noChangeArrowheads="1"/>
            </p:cNvSpPr>
            <p:nvPr/>
          </p:nvSpPr>
          <p:spPr bwMode="auto">
            <a:xfrm>
              <a:off x="4915703" y="4519278"/>
              <a:ext cx="2147888" cy="333375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de-DE" sz="1000" b="1" dirty="0">
                  <a:solidFill>
                    <a:schemeClr val="tx2"/>
                  </a:solidFill>
                  <a:ea typeface="ＭＳ Ｐゴシック" pitchFamily="64" charset="-128"/>
                </a:rPr>
                <a:t>1:1 Randomization</a:t>
              </a:r>
              <a:endParaRPr lang="en-US" sz="1000" b="1" dirty="0">
                <a:solidFill>
                  <a:schemeClr val="tx2"/>
                </a:solidFill>
                <a:ea typeface="ＭＳ Ｐゴシック" pitchFamily="64" charset="-128"/>
              </a:endParaRPr>
            </a:p>
          </p:txBody>
        </p:sp>
        <p:sp>
          <p:nvSpPr>
            <p:cNvPr id="58" name="TextBox 39"/>
            <p:cNvSpPr txBox="1">
              <a:spLocks noChangeArrowheads="1"/>
            </p:cNvSpPr>
            <p:nvPr/>
          </p:nvSpPr>
          <p:spPr bwMode="auto">
            <a:xfrm>
              <a:off x="5683215" y="5221881"/>
              <a:ext cx="360362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 dirty="0">
                  <a:ea typeface="ＭＳ Ｐゴシック" pitchFamily="64" charset="-128"/>
                </a:rPr>
                <a:t> </a:t>
              </a:r>
              <a:r>
                <a:rPr lang="de-DE" sz="1000" dirty="0">
                  <a:ea typeface="ＭＳ Ｐゴシック" pitchFamily="64" charset="-128"/>
                </a:rPr>
                <a:t>VS</a:t>
              </a:r>
              <a:endParaRPr lang="en-US" sz="1000" dirty="0">
                <a:ea typeface="ＭＳ Ｐゴシック" pitchFamily="64" charset="-128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5836453" y="4153406"/>
              <a:ext cx="192024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7579153" y="4322333"/>
              <a:ext cx="342993" cy="469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5674162" y="4326816"/>
              <a:ext cx="342993" cy="469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5707866" y="4050313"/>
              <a:ext cx="304800" cy="228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+mj-lt"/>
                  <a:ea typeface="ＭＳ Ｐゴシック" pitchFamily="64" charset="-128"/>
                </a:rPr>
                <a:t>Yes</a:t>
              </a:r>
              <a:endParaRPr lang="en-US" sz="1000" b="1" dirty="0">
                <a:solidFill>
                  <a:srgbClr val="000000"/>
                </a:solidFill>
                <a:latin typeface="+mj-lt"/>
                <a:ea typeface="ＭＳ Ｐゴシック" pitchFamily="64" charset="-128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600166" y="4050313"/>
              <a:ext cx="304800" cy="228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+mj-lt"/>
                  <a:ea typeface="ＭＳ Ｐゴシック" pitchFamily="64" charset="-128"/>
                </a:rPr>
                <a:t>No</a:t>
              </a:r>
              <a:endParaRPr lang="en-US" sz="1000" b="1" dirty="0">
                <a:solidFill>
                  <a:srgbClr val="000000"/>
                </a:solidFill>
                <a:latin typeface="+mj-lt"/>
                <a:ea typeface="ＭＳ Ｐゴシック" pitchFamily="64" charset="-128"/>
              </a:endParaRPr>
            </a:p>
          </p:txBody>
        </p:sp>
        <p:sp>
          <p:nvSpPr>
            <p:cNvPr id="66" name="TextBox 41"/>
            <p:cNvSpPr>
              <a:spLocks noChangeArrowheads="1"/>
            </p:cNvSpPr>
            <p:nvPr/>
          </p:nvSpPr>
          <p:spPr bwMode="auto">
            <a:xfrm>
              <a:off x="5760884" y="4846703"/>
              <a:ext cx="1433513" cy="306467"/>
            </a:xfrm>
            <a:prstGeom prst="roundRect">
              <a:avLst>
                <a:gd name="adj" fmla="val 16667"/>
              </a:avLst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FFFFFF"/>
                  </a:solidFill>
                  <a:ea typeface="ＭＳ Ｐゴシック" pitchFamily="64" charset="-128"/>
                </a:rPr>
                <a:t>N = 179</a:t>
              </a:r>
              <a:endParaRPr lang="en-US" sz="1200" dirty="0">
                <a:solidFill>
                  <a:srgbClr val="FFFFFF"/>
                </a:solidFill>
                <a:ea typeface="ＭＳ Ｐゴシック" pitchFamily="64" charset="-128"/>
              </a:endParaRPr>
            </a:p>
          </p:txBody>
        </p:sp>
      </p:grpSp>
      <p:grpSp>
        <p:nvGrpSpPr>
          <p:cNvPr id="3" name="Group 42"/>
          <p:cNvGrpSpPr/>
          <p:nvPr/>
        </p:nvGrpSpPr>
        <p:grpSpPr>
          <a:xfrm>
            <a:off x="71918" y="4800266"/>
            <a:ext cx="4585921" cy="1362041"/>
            <a:chOff x="71918" y="4800266"/>
            <a:chExt cx="4585921" cy="1362041"/>
          </a:xfrm>
        </p:grpSpPr>
        <p:grpSp>
          <p:nvGrpSpPr>
            <p:cNvPr id="4" name="Group 41"/>
            <p:cNvGrpSpPr/>
            <p:nvPr/>
          </p:nvGrpSpPr>
          <p:grpSpPr>
            <a:xfrm>
              <a:off x="380216" y="4800266"/>
              <a:ext cx="4277623" cy="1362041"/>
              <a:chOff x="380216" y="4800266"/>
              <a:chExt cx="4277623" cy="1362041"/>
            </a:xfrm>
          </p:grpSpPr>
          <p:cxnSp>
            <p:nvCxnSpPr>
              <p:cNvPr id="35858" name="Straight Arrow Connector 123"/>
              <p:cNvCxnSpPr>
                <a:cxnSpLocks noChangeShapeType="1"/>
              </p:cNvCxnSpPr>
              <p:nvPr/>
            </p:nvCxnSpPr>
            <p:spPr bwMode="auto">
              <a:xfrm>
                <a:off x="3417103" y="4800266"/>
                <a:ext cx="0" cy="40322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5" name="Group 39"/>
              <p:cNvGrpSpPr/>
              <p:nvPr/>
            </p:nvGrpSpPr>
            <p:grpSpPr>
              <a:xfrm>
                <a:off x="380216" y="4833603"/>
                <a:ext cx="3946689" cy="1328704"/>
                <a:chOff x="380216" y="4833603"/>
                <a:chExt cx="3946689" cy="1328704"/>
              </a:xfrm>
            </p:grpSpPr>
            <p:sp>
              <p:nvSpPr>
                <p:cNvPr id="35850" name="Rounded Rectangle 28"/>
                <p:cNvSpPr>
                  <a:spLocks noChangeArrowheads="1"/>
                </p:cNvSpPr>
                <p:nvPr/>
              </p:nvSpPr>
              <p:spPr bwMode="auto">
                <a:xfrm>
                  <a:off x="380216" y="5072363"/>
                  <a:ext cx="830262" cy="500063"/>
                </a:xfrm>
                <a:prstGeom prst="roundRect">
                  <a:avLst/>
                </a:prstGeom>
                <a:gradFill>
                  <a:gsLst>
                    <a:gs pos="0">
                      <a:srgbClr val="AAA04E"/>
                    </a:gs>
                    <a:gs pos="100000">
                      <a:srgbClr val="CEC793"/>
                    </a:gs>
                  </a:gsLst>
                </a:gradFill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r>
                    <a:rPr lang="de-DE" sz="1000" b="1" dirty="0" smtClean="0">
                      <a:solidFill>
                        <a:schemeClr val="tx2"/>
                      </a:solidFill>
                      <a:ea typeface="ＭＳ Ｐゴシック" pitchFamily="64" charset="-128"/>
                    </a:rPr>
                    <a:t>TF TAVR</a:t>
                  </a:r>
                  <a:endParaRPr lang="en-US" sz="1000" b="1" dirty="0">
                    <a:solidFill>
                      <a:schemeClr val="tx2"/>
                    </a:solidFill>
                    <a:ea typeface="ＭＳ Ｐゴシック" pitchFamily="64" charset="-128"/>
                  </a:endParaRPr>
                </a:p>
              </p:txBody>
            </p:sp>
            <p:sp>
              <p:nvSpPr>
                <p:cNvPr id="35851" name="Rounded Rectangle 28"/>
                <p:cNvSpPr>
                  <a:spLocks noChangeArrowheads="1"/>
                </p:cNvSpPr>
                <p:nvPr/>
              </p:nvSpPr>
              <p:spPr bwMode="auto">
                <a:xfrm>
                  <a:off x="1523216" y="5073951"/>
                  <a:ext cx="793750" cy="496887"/>
                </a:xfrm>
                <a:prstGeom prst="roundRect">
                  <a:avLst/>
                </a:prstGeom>
                <a:gradFill>
                  <a:gsLst>
                    <a:gs pos="0">
                      <a:srgbClr val="AAA04E"/>
                    </a:gs>
                    <a:gs pos="100000">
                      <a:srgbClr val="CEC793"/>
                    </a:gs>
                  </a:gsLst>
                </a:gradFill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r>
                    <a:rPr lang="de-DE" sz="1000" b="1" dirty="0" smtClean="0">
                      <a:solidFill>
                        <a:schemeClr val="tx2"/>
                      </a:solidFill>
                      <a:ea typeface="ＭＳ Ｐゴシック" pitchFamily="64" charset="-128"/>
                    </a:rPr>
                    <a:t>AVR</a:t>
                  </a:r>
                  <a:endParaRPr lang="en-US" sz="1000" b="1" dirty="0">
                    <a:solidFill>
                      <a:schemeClr val="tx2"/>
                    </a:solidFill>
                    <a:ea typeface="ＭＳ Ｐゴシック" pitchFamily="64" charset="-128"/>
                  </a:endParaRPr>
                </a:p>
              </p:txBody>
            </p:sp>
            <p:sp>
              <p:nvSpPr>
                <p:cNvPr id="35855" name="Text Box 41"/>
                <p:cNvSpPr>
                  <a:spLocks noChangeArrowheads="1"/>
                </p:cNvSpPr>
                <p:nvPr/>
              </p:nvSpPr>
              <p:spPr bwMode="auto">
                <a:xfrm>
                  <a:off x="380216" y="5735111"/>
                  <a:ext cx="3946689" cy="427196"/>
                </a:xfrm>
                <a:prstGeom prst="roundRect">
                  <a:avLst>
                    <a:gd name="adj" fmla="val 11516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r>
                    <a:rPr lang="en-US" sz="1000" b="1" dirty="0">
                      <a:solidFill>
                        <a:schemeClr val="tx2"/>
                      </a:solidFill>
                      <a:ea typeface="ＭＳ Ｐゴシック" pitchFamily="64" charset="-128"/>
                    </a:rPr>
                    <a:t>Primary Endpoint: </a:t>
                  </a:r>
                  <a:r>
                    <a:rPr lang="en-US" sz="1000" b="1" dirty="0" smtClean="0">
                      <a:solidFill>
                        <a:schemeClr val="tx2"/>
                      </a:solidFill>
                      <a:ea typeface="ＭＳ Ｐゴシック" pitchFamily="64" charset="-128"/>
                    </a:rPr>
                    <a:t>All-Cause </a:t>
                  </a:r>
                  <a:r>
                    <a:rPr lang="en-US" sz="1000" b="1" dirty="0">
                      <a:solidFill>
                        <a:schemeClr val="tx2"/>
                      </a:solidFill>
                      <a:ea typeface="ＭＳ Ｐゴシック" pitchFamily="64" charset="-128"/>
                    </a:rPr>
                    <a:t>Mortality </a:t>
                  </a:r>
                  <a:r>
                    <a:rPr lang="en-US" sz="1000" b="1" dirty="0" smtClean="0">
                      <a:solidFill>
                        <a:schemeClr val="tx2"/>
                      </a:solidFill>
                      <a:ea typeface="ＭＳ Ｐゴシック" pitchFamily="64" charset="-128"/>
                    </a:rPr>
                    <a:t>at 1 yr</a:t>
                  </a:r>
                  <a:r>
                    <a:rPr lang="en-US" sz="1000" b="1" dirty="0">
                      <a:solidFill>
                        <a:schemeClr val="tx2"/>
                      </a:solidFill>
                      <a:ea typeface="ＭＳ Ｐゴシック" pitchFamily="64" charset="-128"/>
                    </a:rPr>
                    <a:t/>
                  </a:r>
                  <a:br>
                    <a:rPr lang="en-US" sz="1000" b="1" dirty="0">
                      <a:solidFill>
                        <a:schemeClr val="tx2"/>
                      </a:solidFill>
                      <a:ea typeface="ＭＳ Ｐゴシック" pitchFamily="64" charset="-128"/>
                    </a:rPr>
                  </a:br>
                  <a:r>
                    <a:rPr lang="en-US" sz="1000" b="1" dirty="0">
                      <a:solidFill>
                        <a:schemeClr val="tx2"/>
                      </a:solidFill>
                      <a:ea typeface="ＭＳ Ｐゴシック" pitchFamily="64" charset="-128"/>
                    </a:rPr>
                    <a:t>(Non-inferiority)</a:t>
                  </a:r>
                </a:p>
              </p:txBody>
            </p:sp>
            <p:sp>
              <p:nvSpPr>
                <p:cNvPr id="35856" name="Rounded Rectangle 28"/>
                <p:cNvSpPr>
                  <a:spLocks noChangeArrowheads="1"/>
                </p:cNvSpPr>
                <p:nvPr/>
              </p:nvSpPr>
              <p:spPr bwMode="auto">
                <a:xfrm>
                  <a:off x="2504291" y="5088238"/>
                  <a:ext cx="787745" cy="500063"/>
                </a:xfrm>
                <a:prstGeom prst="roundRect">
                  <a:avLst/>
                </a:prstGeom>
                <a:gradFill>
                  <a:gsLst>
                    <a:gs pos="0">
                      <a:srgbClr val="AAA04E"/>
                    </a:gs>
                    <a:gs pos="100000">
                      <a:srgbClr val="CEC793"/>
                    </a:gs>
                  </a:gsLst>
                </a:gradFill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r>
                    <a:rPr lang="de-DE" sz="1000" b="1" dirty="0" smtClean="0">
                      <a:solidFill>
                        <a:schemeClr val="tx2"/>
                      </a:solidFill>
                      <a:ea typeface="ＭＳ Ｐゴシック" pitchFamily="64" charset="-128"/>
                    </a:rPr>
                    <a:t>TA TAVR</a:t>
                  </a:r>
                  <a:endParaRPr lang="en-US" sz="1000" b="1" dirty="0">
                    <a:solidFill>
                      <a:schemeClr val="tx2"/>
                    </a:solidFill>
                    <a:ea typeface="ＭＳ Ｐゴシック" pitchFamily="64" charset="-128"/>
                  </a:endParaRPr>
                </a:p>
              </p:txBody>
            </p:sp>
            <p:sp>
              <p:nvSpPr>
                <p:cNvPr id="35857" name="Rounded Rectangle 28"/>
                <p:cNvSpPr>
                  <a:spLocks noChangeArrowheads="1"/>
                </p:cNvSpPr>
                <p:nvPr/>
              </p:nvSpPr>
              <p:spPr bwMode="auto">
                <a:xfrm>
                  <a:off x="3570331" y="5089826"/>
                  <a:ext cx="748472" cy="496887"/>
                </a:xfrm>
                <a:prstGeom prst="roundRect">
                  <a:avLst/>
                </a:prstGeom>
                <a:gradFill>
                  <a:gsLst>
                    <a:gs pos="0">
                      <a:srgbClr val="AAA04E"/>
                    </a:gs>
                    <a:gs pos="100000">
                      <a:srgbClr val="CEC793"/>
                    </a:gs>
                  </a:gsLst>
                </a:gradFill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r>
                    <a:rPr lang="de-DE" sz="1000" b="1" dirty="0" smtClean="0">
                      <a:solidFill>
                        <a:schemeClr val="tx2"/>
                      </a:solidFill>
                      <a:ea typeface="ＭＳ Ｐゴシック" pitchFamily="64" charset="-128"/>
                    </a:rPr>
                    <a:t>AVR</a:t>
                  </a:r>
                  <a:endParaRPr lang="en-US" sz="1000" b="1" dirty="0">
                    <a:solidFill>
                      <a:schemeClr val="tx2"/>
                    </a:solidFill>
                    <a:ea typeface="ＭＳ Ｐゴシック" pitchFamily="64" charset="-128"/>
                  </a:endParaRPr>
                </a:p>
              </p:txBody>
            </p:sp>
            <p:cxnSp>
              <p:nvCxnSpPr>
                <p:cNvPr id="35859" name="Straight Arrow Connector 123"/>
                <p:cNvCxnSpPr>
                  <a:cxnSpLocks noChangeShapeType="1"/>
                </p:cNvCxnSpPr>
                <p:nvPr/>
              </p:nvCxnSpPr>
              <p:spPr bwMode="auto">
                <a:xfrm>
                  <a:off x="1370816" y="4833603"/>
                  <a:ext cx="0" cy="403225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35862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3253591" y="5252703"/>
                  <a:ext cx="361950" cy="427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de-DE" sz="1200">
                      <a:ea typeface="ＭＳ Ｐゴシック" pitchFamily="64" charset="-128"/>
                    </a:rPr>
                    <a:t> </a:t>
                  </a:r>
                  <a:r>
                    <a:rPr lang="de-DE" sz="1000">
                      <a:ea typeface="ＭＳ Ｐゴシック" pitchFamily="64" charset="-128"/>
                    </a:rPr>
                    <a:t>VS</a:t>
                  </a:r>
                  <a:endParaRPr lang="en-US" sz="1000" dirty="0">
                    <a:ea typeface="ＭＳ Ｐゴシック" pitchFamily="64" charset="-128"/>
                  </a:endParaRPr>
                </a:p>
              </p:txBody>
            </p:sp>
            <p:sp>
              <p:nvSpPr>
                <p:cNvPr id="35863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1197778" y="5252703"/>
                  <a:ext cx="360363" cy="427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de-DE" sz="1200" dirty="0">
                      <a:ea typeface="ＭＳ Ｐゴシック" pitchFamily="64" charset="-128"/>
                    </a:rPr>
                    <a:t> </a:t>
                  </a:r>
                  <a:r>
                    <a:rPr lang="de-DE" sz="1000" dirty="0">
                      <a:ea typeface="ＭＳ Ｐゴシック" pitchFamily="64" charset="-128"/>
                    </a:rPr>
                    <a:t>VS</a:t>
                  </a:r>
                  <a:endParaRPr lang="en-US" sz="1000" dirty="0">
                    <a:ea typeface="ＭＳ Ｐゴシック" pitchFamily="64" charset="-128"/>
                  </a:endParaRPr>
                </a:p>
              </p:txBody>
            </p:sp>
          </p:grpSp>
          <p:sp>
            <p:nvSpPr>
              <p:cNvPr id="34" name="TextBox 41"/>
              <p:cNvSpPr>
                <a:spLocks noChangeArrowheads="1"/>
              </p:cNvSpPr>
              <p:nvPr/>
            </p:nvSpPr>
            <p:spPr bwMode="auto">
              <a:xfrm>
                <a:off x="1200348" y="4824442"/>
                <a:ext cx="1433513" cy="306467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FFFFFF"/>
                    </a:solidFill>
                    <a:ea typeface="ＭＳ Ｐゴシック" pitchFamily="64" charset="-128"/>
                  </a:rPr>
                  <a:t>N = 248</a:t>
                </a:r>
                <a:endParaRPr lang="en-US" sz="1200" dirty="0">
                  <a:solidFill>
                    <a:srgbClr val="FFFFFF"/>
                  </a:solidFill>
                  <a:ea typeface="ＭＳ Ｐゴシック" pitchFamily="64" charset="-128"/>
                </a:endParaRPr>
              </a:p>
            </p:txBody>
          </p:sp>
          <p:sp>
            <p:nvSpPr>
              <p:cNvPr id="35" name="TextBox 41"/>
              <p:cNvSpPr>
                <a:spLocks noChangeArrowheads="1"/>
              </p:cNvSpPr>
              <p:nvPr/>
            </p:nvSpPr>
            <p:spPr bwMode="auto">
              <a:xfrm>
                <a:off x="2176378" y="4824442"/>
                <a:ext cx="1433513" cy="306467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FFFFFF"/>
                    </a:solidFill>
                    <a:ea typeface="ＭＳ Ｐゴシック" pitchFamily="64" charset="-128"/>
                  </a:rPr>
                  <a:t>N = 104</a:t>
                </a:r>
                <a:endParaRPr lang="en-US" sz="1200" dirty="0">
                  <a:solidFill>
                    <a:srgbClr val="FFFFFF"/>
                  </a:solidFill>
                  <a:ea typeface="ＭＳ Ｐゴシック" pitchFamily="64" charset="-128"/>
                </a:endParaRPr>
              </a:p>
            </p:txBody>
          </p:sp>
          <p:sp>
            <p:nvSpPr>
              <p:cNvPr id="36" name="TextBox 41"/>
              <p:cNvSpPr>
                <a:spLocks noChangeArrowheads="1"/>
              </p:cNvSpPr>
              <p:nvPr/>
            </p:nvSpPr>
            <p:spPr bwMode="auto">
              <a:xfrm>
                <a:off x="3224326" y="4824442"/>
                <a:ext cx="1433513" cy="306467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FFFFFF"/>
                    </a:solidFill>
                    <a:ea typeface="ＭＳ Ｐゴシック" pitchFamily="64" charset="-128"/>
                  </a:rPr>
                  <a:t>N = 103</a:t>
                </a:r>
                <a:endParaRPr lang="en-US" sz="1200" dirty="0">
                  <a:solidFill>
                    <a:srgbClr val="FFFFFF"/>
                  </a:solidFill>
                  <a:ea typeface="ＭＳ Ｐゴシック" pitchFamily="64" charset="-128"/>
                </a:endParaRPr>
              </a:p>
            </p:txBody>
          </p:sp>
        </p:grpSp>
        <p:sp>
          <p:nvSpPr>
            <p:cNvPr id="33" name="TextBox 41"/>
            <p:cNvSpPr>
              <a:spLocks noChangeArrowheads="1"/>
            </p:cNvSpPr>
            <p:nvPr/>
          </p:nvSpPr>
          <p:spPr bwMode="auto">
            <a:xfrm>
              <a:off x="71918" y="4824442"/>
              <a:ext cx="1433513" cy="306467"/>
            </a:xfrm>
            <a:prstGeom prst="roundRect">
              <a:avLst>
                <a:gd name="adj" fmla="val 16667"/>
              </a:avLst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FFFFFF"/>
                  </a:solidFill>
                  <a:ea typeface="ＭＳ Ｐゴシック" pitchFamily="64" charset="-128"/>
                </a:rPr>
                <a:t>N = 244</a:t>
              </a:r>
              <a:endParaRPr lang="en-US" sz="1200" dirty="0">
                <a:solidFill>
                  <a:srgbClr val="FFFFFF"/>
                </a:solidFill>
                <a:ea typeface="ＭＳ Ｐゴシック" pitchFamily="64" charset="-128"/>
              </a:endParaRPr>
            </a:p>
          </p:txBody>
        </p:sp>
      </p:grpSp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89467" y="213180"/>
            <a:ext cx="6374189" cy="952500"/>
          </a:xfrm>
          <a:prstGeom prst="rect">
            <a:avLst/>
          </a:prstGeom>
        </p:spPr>
        <p:txBody>
          <a:bodyPr anchor="ctr"/>
          <a:lstStyle/>
          <a:p>
            <a:r>
              <a:rPr lang="en-US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 Study Design</a:t>
            </a:r>
            <a:endParaRPr lang="en-US" sz="32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3" name="Text Box 4"/>
          <p:cNvSpPr>
            <a:spLocks noChangeArrowheads="1"/>
          </p:cNvSpPr>
          <p:nvPr/>
        </p:nvSpPr>
        <p:spPr bwMode="auto">
          <a:xfrm>
            <a:off x="405354" y="1383313"/>
            <a:ext cx="8387025" cy="25549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ea typeface="ＭＳ Ｐゴシック" pitchFamily="64" charset="-128"/>
              </a:rPr>
              <a:t>Symptomatic Severe Aortic Stenosis</a:t>
            </a:r>
          </a:p>
        </p:txBody>
      </p:sp>
      <p:sp>
        <p:nvSpPr>
          <p:cNvPr id="7" name="Rounded Rectangle 28"/>
          <p:cNvSpPr>
            <a:spLocks noChangeArrowheads="1"/>
          </p:cNvSpPr>
          <p:nvPr/>
        </p:nvSpPr>
        <p:spPr bwMode="auto">
          <a:xfrm>
            <a:off x="2814761" y="1763378"/>
            <a:ext cx="3621088" cy="463550"/>
          </a:xfrm>
          <a:prstGeom prst="round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</a:gra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  <a:ea typeface="ＭＳ Ｐゴシック" pitchFamily="64" charset="-128"/>
              </a:rPr>
              <a:t>ASSESSMENT: </a:t>
            </a:r>
            <a:r>
              <a:rPr lang="de-DE" sz="1200" b="1" dirty="0" smtClean="0">
                <a:solidFill>
                  <a:schemeClr val="tx1"/>
                </a:solidFill>
                <a:ea typeface="ＭＳ Ｐゴシック" pitchFamily="64" charset="-128"/>
              </a:rPr>
              <a:t>High-Risk </a:t>
            </a:r>
            <a:r>
              <a:rPr lang="de-DE" sz="1200" b="1" dirty="0">
                <a:solidFill>
                  <a:schemeClr val="tx1"/>
                </a:solidFill>
                <a:ea typeface="ＭＳ Ｐゴシック" pitchFamily="64" charset="-128"/>
              </a:rPr>
              <a:t>AVR Candidate</a:t>
            </a:r>
          </a:p>
          <a:p>
            <a:pPr algn="ctr"/>
            <a:r>
              <a:rPr lang="de-DE" sz="1200" b="1" dirty="0" smtClean="0">
                <a:solidFill>
                  <a:schemeClr val="tx1"/>
                </a:solidFill>
                <a:ea typeface="ＭＳ Ｐゴシック" pitchFamily="64" charset="-128"/>
              </a:rPr>
              <a:t>3,105 </a:t>
            </a:r>
            <a:r>
              <a:rPr lang="de-DE" sz="1200" b="1" dirty="0">
                <a:solidFill>
                  <a:schemeClr val="tx1"/>
                </a:solidFill>
                <a:ea typeface="ＭＳ Ｐゴシック" pitchFamily="64" charset="-128"/>
              </a:rPr>
              <a:t>Total Patients Screened</a:t>
            </a:r>
            <a:endParaRPr lang="en-US" sz="1200" b="1" dirty="0">
              <a:solidFill>
                <a:schemeClr val="tx1"/>
              </a:solidFill>
              <a:ea typeface="ＭＳ Ｐゴシック" pitchFamily="64" charset="-128"/>
            </a:endParaRPr>
          </a:p>
        </p:txBody>
      </p:sp>
      <p:cxnSp>
        <p:nvCxnSpPr>
          <p:cNvPr id="35848" name="Shape 101"/>
          <p:cNvCxnSpPr>
            <a:cxnSpLocks noChangeShapeType="1"/>
          </p:cNvCxnSpPr>
          <p:nvPr/>
        </p:nvCxnSpPr>
        <p:spPr bwMode="auto">
          <a:xfrm rot="16200000" flipH="1">
            <a:off x="2308239" y="3111959"/>
            <a:ext cx="241300" cy="158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5884" name="Shape 112"/>
          <p:cNvCxnSpPr>
            <a:cxnSpLocks noChangeShapeType="1"/>
          </p:cNvCxnSpPr>
          <p:nvPr/>
        </p:nvCxnSpPr>
        <p:spPr bwMode="auto">
          <a:xfrm rot="10800000" flipV="1">
            <a:off x="2443180" y="1958988"/>
            <a:ext cx="365760" cy="36576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64" name="Line 62"/>
          <p:cNvSpPr>
            <a:spLocks noChangeShapeType="1"/>
          </p:cNvSpPr>
          <p:nvPr/>
        </p:nvSpPr>
        <p:spPr bwMode="auto">
          <a:xfrm>
            <a:off x="4620428" y="3366753"/>
            <a:ext cx="0" cy="3049588"/>
          </a:xfrm>
          <a:prstGeom prst="line">
            <a:avLst/>
          </a:prstGeom>
          <a:noFill/>
          <a:ln w="25400" cap="rnd">
            <a:solidFill>
              <a:srgbClr val="AAA04E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5877" name="Text Box 29"/>
          <p:cNvSpPr>
            <a:spLocks noChangeArrowheads="1"/>
          </p:cNvSpPr>
          <p:nvPr/>
        </p:nvSpPr>
        <p:spPr bwMode="auto">
          <a:xfrm>
            <a:off x="2802741" y="2242803"/>
            <a:ext cx="3592512" cy="374571"/>
          </a:xfrm>
          <a:prstGeom prst="roundRect">
            <a:avLst>
              <a:gd name="adj" fmla="val 16667"/>
            </a:avLst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FFFF66"/>
                </a:solidFill>
                <a:ea typeface="ＭＳ Ｐゴシック" pitchFamily="64" charset="-128"/>
              </a:rPr>
              <a:t>Total = </a:t>
            </a:r>
            <a:r>
              <a:rPr lang="en-US" sz="1600" b="1" dirty="0" smtClean="0">
                <a:solidFill>
                  <a:srgbClr val="FFFF66"/>
                </a:solidFill>
                <a:ea typeface="ＭＳ Ｐゴシック" pitchFamily="64" charset="-128"/>
              </a:rPr>
              <a:t>1,057 </a:t>
            </a:r>
            <a:r>
              <a:rPr lang="en-US" sz="1600" b="1" dirty="0">
                <a:solidFill>
                  <a:srgbClr val="FFFF66"/>
                </a:solidFill>
                <a:ea typeface="ＭＳ Ｐゴシック" pitchFamily="64" charset="-128"/>
              </a:rPr>
              <a:t>patients</a:t>
            </a:r>
          </a:p>
        </p:txBody>
      </p:sp>
      <p:sp>
        <p:nvSpPr>
          <p:cNvPr id="35878" name="Text Box 53"/>
          <p:cNvSpPr>
            <a:spLocks noChangeArrowheads="1"/>
          </p:cNvSpPr>
          <p:nvPr/>
        </p:nvSpPr>
        <p:spPr bwMode="auto">
          <a:xfrm>
            <a:off x="3239303" y="2644441"/>
            <a:ext cx="2746375" cy="484187"/>
          </a:xfrm>
          <a:prstGeom prst="roundRect">
            <a:avLst>
              <a:gd name="adj" fmla="val 16667"/>
            </a:avLst>
          </a:prstGeom>
          <a:noFill/>
          <a:ln w="2857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600" dirty="0">
                <a:solidFill>
                  <a:schemeClr val="bg1"/>
                </a:solidFill>
                <a:ea typeface="ＭＳ Ｐゴシック" pitchFamily="64" charset="-128"/>
              </a:rPr>
              <a:t>2 Parallel Trials: </a:t>
            </a:r>
            <a:r>
              <a:rPr lang="en-US" sz="1600" dirty="0" smtClean="0">
                <a:solidFill>
                  <a:schemeClr val="bg1"/>
                </a:solidFill>
                <a:ea typeface="ＭＳ Ｐゴシック" pitchFamily="64" charset="-128"/>
              </a:rPr>
              <a:t/>
            </a:r>
            <a:br>
              <a:rPr lang="en-US" sz="1600" dirty="0" smtClean="0">
                <a:solidFill>
                  <a:schemeClr val="bg1"/>
                </a:solidFill>
                <a:ea typeface="ＭＳ Ｐゴシック" pitchFamily="64" charset="-128"/>
              </a:rPr>
            </a:br>
            <a:r>
              <a:rPr lang="en-US" sz="1600" dirty="0" smtClean="0">
                <a:solidFill>
                  <a:schemeClr val="bg1"/>
                </a:solidFill>
                <a:ea typeface="ＭＳ Ｐゴシック" pitchFamily="64" charset="-128"/>
              </a:rPr>
              <a:t>Individually </a:t>
            </a:r>
            <a:r>
              <a:rPr lang="en-US" sz="1600" dirty="0">
                <a:solidFill>
                  <a:schemeClr val="bg1"/>
                </a:solidFill>
                <a:ea typeface="ＭＳ Ｐゴシック" pitchFamily="64" charset="-128"/>
              </a:rPr>
              <a:t>Powered</a:t>
            </a:r>
          </a:p>
        </p:txBody>
      </p:sp>
      <p:sp>
        <p:nvSpPr>
          <p:cNvPr id="35880" name="TextBox 41"/>
          <p:cNvSpPr>
            <a:spLocks noChangeArrowheads="1"/>
          </p:cNvSpPr>
          <p:nvPr/>
        </p:nvSpPr>
        <p:spPr bwMode="auto">
          <a:xfrm>
            <a:off x="483403" y="2466524"/>
            <a:ext cx="1433513" cy="407988"/>
          </a:xfrm>
          <a:prstGeom prst="roundRect">
            <a:avLst>
              <a:gd name="adj" fmla="val 16667"/>
            </a:avLst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dirty="0" smtClean="0">
                <a:solidFill>
                  <a:srgbClr val="FFFFFF"/>
                </a:solidFill>
                <a:ea typeface="ＭＳ Ｐゴシック" pitchFamily="64" charset="-128"/>
              </a:rPr>
              <a:t>N = 699</a:t>
            </a:r>
            <a:endParaRPr lang="en-US" dirty="0">
              <a:solidFill>
                <a:srgbClr val="FFFFFF"/>
              </a:solidFill>
              <a:ea typeface="ＭＳ Ｐゴシック" pitchFamily="64" charset="-128"/>
            </a:endParaRPr>
          </a:p>
        </p:txBody>
      </p:sp>
      <p:sp>
        <p:nvSpPr>
          <p:cNvPr id="53" name="Rounded Rectangle 43"/>
          <p:cNvSpPr>
            <a:spLocks noChangeArrowheads="1"/>
          </p:cNvSpPr>
          <p:nvPr/>
        </p:nvSpPr>
        <p:spPr bwMode="auto">
          <a:xfrm>
            <a:off x="1777627" y="2390445"/>
            <a:ext cx="1320800" cy="627507"/>
          </a:xfrm>
          <a:prstGeom prst="roundRect">
            <a:avLst/>
          </a:prstGeom>
          <a:gradFill>
            <a:gsLst>
              <a:gs pos="0">
                <a:srgbClr val="AAA04E"/>
              </a:gs>
              <a:gs pos="100000">
                <a:srgbClr val="CEC793"/>
              </a:gs>
            </a:gsLst>
          </a:gra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de-DE" b="1" dirty="0" smtClean="0">
                <a:solidFill>
                  <a:schemeClr val="tx2"/>
                </a:solidFill>
                <a:ea typeface="ＭＳ Ｐゴシック" pitchFamily="64" charset="-128"/>
              </a:rPr>
              <a:t>High Risk</a:t>
            </a:r>
            <a:endParaRPr lang="en-US" b="1" dirty="0">
              <a:solidFill>
                <a:schemeClr val="tx2"/>
              </a:solidFill>
              <a:ea typeface="ＭＳ Ｐゴシック" pitchFamily="64" charset="-128"/>
            </a:endParaRPr>
          </a:p>
        </p:txBody>
      </p:sp>
      <p:grpSp>
        <p:nvGrpSpPr>
          <p:cNvPr id="6" name="Group 38"/>
          <p:cNvGrpSpPr/>
          <p:nvPr/>
        </p:nvGrpSpPr>
        <p:grpSpPr>
          <a:xfrm>
            <a:off x="380216" y="3260391"/>
            <a:ext cx="3937000" cy="1585912"/>
            <a:chOff x="380216" y="3260391"/>
            <a:chExt cx="3937000" cy="1585912"/>
          </a:xfrm>
        </p:grpSpPr>
        <p:cxnSp>
          <p:nvCxnSpPr>
            <p:cNvPr id="35845" name="Shape 112"/>
            <p:cNvCxnSpPr>
              <a:cxnSpLocks noChangeShapeType="1"/>
            </p:cNvCxnSpPr>
            <p:nvPr/>
          </p:nvCxnSpPr>
          <p:spPr bwMode="auto">
            <a:xfrm>
              <a:off x="3172628" y="3471526"/>
              <a:ext cx="247650" cy="45085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3" name="Rounded Rectangle 28"/>
            <p:cNvSpPr>
              <a:spLocks noChangeArrowheads="1"/>
            </p:cNvSpPr>
            <p:nvPr/>
          </p:nvSpPr>
          <p:spPr bwMode="auto">
            <a:xfrm>
              <a:off x="1675616" y="3260391"/>
              <a:ext cx="1497012" cy="536575"/>
            </a:xfrm>
            <a:prstGeom prst="roundRect">
              <a:avLst>
                <a:gd name="adj" fmla="val 1111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</a:gra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de-DE" sz="1100" b="1" dirty="0">
                  <a:solidFill>
                    <a:schemeClr val="tx1"/>
                  </a:solidFill>
                  <a:ea typeface="ＭＳ Ｐゴシック" pitchFamily="64" charset="-128"/>
                </a:rPr>
                <a:t>ASSESSMENT: </a:t>
              </a:r>
              <a:r>
                <a:rPr lang="de-DE" sz="1200" b="1" dirty="0">
                  <a:solidFill>
                    <a:schemeClr val="tx1"/>
                  </a:solidFill>
                  <a:ea typeface="ＭＳ Ｐゴシック" pitchFamily="64" charset="-128"/>
                </a:rPr>
                <a:t>Transfemoral Access</a:t>
              </a:r>
              <a:endParaRPr lang="en-US" sz="1200" b="1" dirty="0">
                <a:solidFill>
                  <a:schemeClr val="tx1"/>
                </a:solidFill>
                <a:ea typeface="ＭＳ Ｐゴシック" pitchFamily="64" charset="-128"/>
              </a:endParaRPr>
            </a:p>
          </p:txBody>
        </p:sp>
        <p:cxnSp>
          <p:nvCxnSpPr>
            <p:cNvPr id="35853" name="Shape 112"/>
            <p:cNvCxnSpPr>
              <a:cxnSpLocks noChangeShapeType="1"/>
            </p:cNvCxnSpPr>
            <p:nvPr/>
          </p:nvCxnSpPr>
          <p:spPr bwMode="auto">
            <a:xfrm rot="10800000" flipV="1">
              <a:off x="1381929" y="3471526"/>
              <a:ext cx="280988" cy="45720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5846" name="Straight Arrow Connector 123"/>
            <p:cNvCxnSpPr>
              <a:cxnSpLocks noChangeShapeType="1"/>
            </p:cNvCxnSpPr>
            <p:nvPr/>
          </p:nvCxnSpPr>
          <p:spPr bwMode="auto">
            <a:xfrm rot="16200000" flipH="1">
              <a:off x="3294072" y="4381959"/>
              <a:ext cx="255588" cy="31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5847" name="Text Box 18"/>
            <p:cNvSpPr>
              <a:spLocks noChangeArrowheads="1"/>
            </p:cNvSpPr>
            <p:nvPr/>
          </p:nvSpPr>
          <p:spPr bwMode="auto">
            <a:xfrm>
              <a:off x="2490003" y="3945238"/>
              <a:ext cx="1711325" cy="306467"/>
            </a:xfrm>
            <a:prstGeom prst="roundRect">
              <a:avLst/>
            </a:prstGeom>
            <a:gradFill>
              <a:gsLst>
                <a:gs pos="0">
                  <a:srgbClr val="AAA04E"/>
                </a:gs>
                <a:gs pos="100000">
                  <a:srgbClr val="CEC793"/>
                </a:gs>
              </a:gsLst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ea typeface="ＭＳ Ｐゴシック" pitchFamily="64" charset="-128"/>
                </a:rPr>
                <a:t>Transapical (TA)</a:t>
              </a:r>
              <a:endParaRPr lang="en-US" sz="1200" b="1" dirty="0">
                <a:solidFill>
                  <a:schemeClr val="tx2"/>
                </a:solidFill>
                <a:ea typeface="ＭＳ Ｐゴシック" pitchFamily="64" charset="-128"/>
              </a:endParaRPr>
            </a:p>
          </p:txBody>
        </p:sp>
        <p:cxnSp>
          <p:nvCxnSpPr>
            <p:cNvPr id="35852" name="Straight Arrow Connector 123"/>
            <p:cNvCxnSpPr>
              <a:cxnSpLocks noChangeShapeType="1"/>
            </p:cNvCxnSpPr>
            <p:nvPr/>
          </p:nvCxnSpPr>
          <p:spPr bwMode="auto">
            <a:xfrm rot="16200000" flipH="1">
              <a:off x="1231909" y="4383547"/>
              <a:ext cx="250825" cy="793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5854" name="Text Box 40"/>
            <p:cNvSpPr>
              <a:spLocks noChangeArrowheads="1"/>
            </p:cNvSpPr>
            <p:nvPr/>
          </p:nvSpPr>
          <p:spPr bwMode="auto">
            <a:xfrm>
              <a:off x="380216" y="3951588"/>
              <a:ext cx="1944687" cy="306467"/>
            </a:xfrm>
            <a:prstGeom prst="roundRect">
              <a:avLst/>
            </a:prstGeom>
            <a:gradFill>
              <a:gsLst>
                <a:gs pos="0">
                  <a:srgbClr val="AAA04E"/>
                </a:gs>
                <a:gs pos="100000">
                  <a:srgbClr val="CEC793"/>
                </a:gs>
              </a:gsLst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ea typeface="ＭＳ Ｐゴシック" pitchFamily="64" charset="-128"/>
                </a:rPr>
                <a:t>Transfemoral (TF)</a:t>
              </a:r>
              <a:endParaRPr lang="en-US" sz="1200" b="1" dirty="0">
                <a:solidFill>
                  <a:schemeClr val="tx2"/>
                </a:solidFill>
                <a:ea typeface="ＭＳ Ｐゴシック" pitchFamily="64" charset="-128"/>
              </a:endParaRPr>
            </a:p>
          </p:txBody>
        </p:sp>
        <p:sp>
          <p:nvSpPr>
            <p:cNvPr id="24" name="Rounded Rectangle 35"/>
            <p:cNvSpPr>
              <a:spLocks noChangeArrowheads="1"/>
            </p:cNvSpPr>
            <p:nvPr/>
          </p:nvSpPr>
          <p:spPr bwMode="auto">
            <a:xfrm>
              <a:off x="2529691" y="4512928"/>
              <a:ext cx="1787525" cy="333375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de-DE" sz="1000" b="1" dirty="0">
                  <a:solidFill>
                    <a:schemeClr val="tx2"/>
                  </a:solidFill>
                  <a:ea typeface="ＭＳ Ｐゴシック" pitchFamily="64" charset="-128"/>
                </a:rPr>
                <a:t>1:1 Randomization</a:t>
              </a:r>
              <a:endParaRPr lang="en-US" sz="1000" b="1" dirty="0">
                <a:solidFill>
                  <a:schemeClr val="tx2"/>
                </a:solidFill>
                <a:ea typeface="ＭＳ Ｐゴシック" pitchFamily="64" charset="-128"/>
              </a:endParaRPr>
            </a:p>
          </p:txBody>
        </p:sp>
        <p:sp>
          <p:nvSpPr>
            <p:cNvPr id="25" name="Rounded Rectangle 34"/>
            <p:cNvSpPr>
              <a:spLocks noChangeArrowheads="1"/>
            </p:cNvSpPr>
            <p:nvPr/>
          </p:nvSpPr>
          <p:spPr bwMode="auto">
            <a:xfrm>
              <a:off x="396091" y="4512928"/>
              <a:ext cx="1930400" cy="333375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de-DE" sz="1000" b="1" dirty="0">
                  <a:solidFill>
                    <a:schemeClr val="tx2"/>
                  </a:solidFill>
                  <a:ea typeface="ＭＳ Ｐゴシック" pitchFamily="64" charset="-128"/>
                </a:rPr>
                <a:t>1:1 Randomization</a:t>
              </a:r>
              <a:endParaRPr lang="en-US" sz="1000" b="1" dirty="0">
                <a:solidFill>
                  <a:schemeClr val="tx2"/>
                </a:solidFill>
                <a:ea typeface="ＭＳ Ｐゴシック" pitchFamily="64" charset="-128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237466" y="3364513"/>
              <a:ext cx="304800" cy="228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+mj-lt"/>
                  <a:ea typeface="ＭＳ Ｐゴシック" pitchFamily="64" charset="-128"/>
                </a:rPr>
                <a:t>Yes</a:t>
              </a:r>
              <a:endParaRPr lang="en-US" sz="1000" b="1" dirty="0">
                <a:solidFill>
                  <a:srgbClr val="000000"/>
                </a:solidFill>
                <a:latin typeface="+mj-lt"/>
                <a:ea typeface="ＭＳ Ｐゴシック" pitchFamily="64" charset="-128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275816" y="3364513"/>
              <a:ext cx="304800" cy="228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+mj-lt"/>
                  <a:ea typeface="ＭＳ Ｐゴシック" pitchFamily="64" charset="-128"/>
                </a:rPr>
                <a:t>No</a:t>
              </a:r>
              <a:endParaRPr lang="en-US" sz="1000" b="1" dirty="0">
                <a:solidFill>
                  <a:srgbClr val="000000"/>
                </a:solidFill>
                <a:latin typeface="+mj-lt"/>
                <a:ea typeface="ＭＳ Ｐゴシック" pitchFamily="64" charset="-128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89467" y="208410"/>
            <a:ext cx="6506633" cy="952500"/>
          </a:xfrm>
        </p:spPr>
        <p:txBody>
          <a:bodyPr anchor="ctr"/>
          <a:lstStyle/>
          <a:p>
            <a:r>
              <a:rPr lang="en-US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Inclusion Criteria*</a:t>
            </a:r>
            <a:endParaRPr lang="en-US" sz="32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72534" y="1432200"/>
            <a:ext cx="8344429" cy="4217973"/>
          </a:xfrm>
        </p:spPr>
        <p:txBody>
          <a:bodyPr/>
          <a:lstStyle/>
          <a:p>
            <a:pPr marL="228600" indent="-228600">
              <a:buNone/>
            </a:pPr>
            <a:r>
              <a:rPr lang="en-US" sz="2400" dirty="0" smtClean="0">
                <a:solidFill>
                  <a:srgbClr val="CDC68F"/>
                </a:solidFill>
              </a:rPr>
              <a:t>• </a:t>
            </a:r>
            <a:r>
              <a:rPr lang="en-US" sz="2400" i="1" dirty="0" smtClean="0">
                <a:solidFill>
                  <a:srgbClr val="FFFF66"/>
                </a:solidFill>
              </a:rPr>
              <a:t>Severe AS:  </a:t>
            </a:r>
            <a:r>
              <a:rPr lang="en-US" sz="2400" dirty="0" smtClean="0"/>
              <a:t>Echo-derived AVA &lt; 0.8 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(</a:t>
            </a:r>
            <a:r>
              <a:rPr lang="en-US" sz="2400" i="1" dirty="0" smtClean="0"/>
              <a:t>or</a:t>
            </a:r>
            <a:r>
              <a:rPr lang="en-US" sz="2400" dirty="0" smtClean="0"/>
              <a:t> AVA index </a:t>
            </a:r>
            <a:br>
              <a:rPr lang="en-US" sz="2400" dirty="0" smtClean="0"/>
            </a:br>
            <a:r>
              <a:rPr lang="en-US" sz="2400" dirty="0" smtClean="0"/>
              <a:t>&lt; 0.5 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and mean AVG &gt; 40 mm Hg </a:t>
            </a:r>
            <a:r>
              <a:rPr lang="en-US" sz="2400" i="1" dirty="0" smtClean="0"/>
              <a:t>or</a:t>
            </a:r>
            <a:r>
              <a:rPr lang="en-US" sz="2400" dirty="0" smtClean="0"/>
              <a:t> peak jet velocity &gt; 4.0 m/s</a:t>
            </a:r>
            <a:br>
              <a:rPr lang="en-US" sz="2400" dirty="0" smtClean="0"/>
            </a:br>
            <a:endParaRPr lang="en-US" sz="2400" dirty="0" smtClean="0"/>
          </a:p>
          <a:p>
            <a:pPr marL="228600" indent="-228600">
              <a:buNone/>
            </a:pPr>
            <a:r>
              <a:rPr lang="en-US" sz="2400" dirty="0" smtClean="0">
                <a:solidFill>
                  <a:srgbClr val="CDC68F"/>
                </a:solidFill>
              </a:rPr>
              <a:t>•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FFFF66"/>
                </a:solidFill>
              </a:rPr>
              <a:t>Cardiac Symptoms:  </a:t>
            </a:r>
            <a:r>
              <a:rPr lang="en-US" sz="2400" dirty="0" smtClean="0"/>
              <a:t>NYHA Functional Class ≥ II</a:t>
            </a:r>
          </a:p>
          <a:p>
            <a:pPr marL="228600" indent="-228600">
              <a:buNone/>
            </a:pPr>
            <a:endParaRPr lang="en-US" sz="2400" dirty="0" smtClean="0"/>
          </a:p>
          <a:p>
            <a:pPr marL="228600" indent="-228600"/>
            <a:r>
              <a:rPr lang="en-US" sz="2400" b="1" i="1" dirty="0" smtClean="0">
                <a:solidFill>
                  <a:srgbClr val="FFFF66"/>
                </a:solidFill>
              </a:rPr>
              <a:t>High surgical risk:  </a:t>
            </a:r>
            <a:r>
              <a:rPr lang="en-US" sz="2400" dirty="0" smtClean="0"/>
              <a:t>Predicted risk of operative mortality </a:t>
            </a:r>
            <a:br>
              <a:rPr lang="en-US" sz="2400" dirty="0" smtClean="0"/>
            </a:br>
            <a:r>
              <a:rPr lang="en-US" sz="2400" i="1" dirty="0" smtClean="0"/>
              <a:t>≥ </a:t>
            </a:r>
            <a:r>
              <a:rPr lang="en-US" sz="2400" dirty="0" smtClean="0"/>
              <a:t>15% (determined by site surgeon and cardiologist); </a:t>
            </a:r>
            <a:br>
              <a:rPr lang="en-US" sz="2400" dirty="0" smtClean="0"/>
            </a:br>
            <a:r>
              <a:rPr lang="en-US" sz="2400" dirty="0" smtClean="0"/>
              <a:t>guideline = </a:t>
            </a:r>
            <a:r>
              <a:rPr lang="en-US" sz="2400" b="1" dirty="0" smtClean="0">
                <a:solidFill>
                  <a:srgbClr val="FFFF00"/>
                </a:solidFill>
              </a:rPr>
              <a:t>STS Score ≥ 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615" y="6059605"/>
            <a:ext cx="7983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*Smith, C.R., et al., </a:t>
            </a:r>
            <a:r>
              <a:rPr lang="en-US" sz="1400" i="1" dirty="0" smtClean="0"/>
              <a:t>Transcatheter versus Surgical Aortic-Valve Replacement in High-Risk Patients.</a:t>
            </a:r>
            <a:r>
              <a:rPr lang="en-US" sz="1400" dirty="0" smtClean="0"/>
              <a:t> N Engl J Med, 2011. 364(23): p. 2187-98.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89467" y="205984"/>
            <a:ext cx="6506633" cy="952500"/>
          </a:xfrm>
        </p:spPr>
        <p:txBody>
          <a:bodyPr anchor="ctr"/>
          <a:lstStyle/>
          <a:p>
            <a:r>
              <a:rPr lang="en-US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Exclusion Criteria </a:t>
            </a:r>
            <a:endParaRPr lang="en-US" sz="32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72535" y="1673501"/>
            <a:ext cx="8229600" cy="2504800"/>
          </a:xfrm>
        </p:spPr>
        <p:txBody>
          <a:bodyPr/>
          <a:lstStyle/>
          <a:p>
            <a:pPr marL="228600" indent="-228600"/>
            <a:r>
              <a:rPr lang="en-US" sz="2200" dirty="0" smtClean="0"/>
              <a:t>Aortic annulus diameter (echo measurement) &lt; 18 mm </a:t>
            </a:r>
            <a:br>
              <a:rPr lang="en-US" sz="2200" dirty="0" smtClean="0"/>
            </a:br>
            <a:r>
              <a:rPr lang="en-US" sz="2200" dirty="0" smtClean="0"/>
              <a:t>or &gt; 25 mm</a:t>
            </a:r>
          </a:p>
          <a:p>
            <a:pPr marL="228600" indent="-228600"/>
            <a:r>
              <a:rPr lang="en-US" sz="2200" dirty="0" smtClean="0"/>
              <a:t>Iliac-femoral anatomy precluding safe sheath insertion </a:t>
            </a:r>
          </a:p>
          <a:p>
            <a:pPr marL="228600" indent="-228600"/>
            <a:r>
              <a:rPr lang="en-US" sz="2200" dirty="0" smtClean="0"/>
              <a:t>Severe LV dysfunction (LVEF &lt; 20%)</a:t>
            </a:r>
          </a:p>
          <a:p>
            <a:pPr marL="228600" indent="-228600"/>
            <a:r>
              <a:rPr lang="en-US" sz="2200" dirty="0" smtClean="0"/>
              <a:t>Untreated CAD requiring revasculariza</a:t>
            </a:r>
            <a:r>
              <a:rPr lang="en-US" sz="2400" dirty="0" smtClean="0"/>
              <a:t>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2535" y="1143000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Anatomic:</a:t>
            </a:r>
            <a:endParaRPr lang="en-US" sz="2800" i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2535" y="4545800"/>
            <a:ext cx="8229600" cy="205702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457200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64" charset="-128"/>
                <a:cs typeface="Arial"/>
              </a:rPr>
              <a:t>Serum Cr &gt; 3.0 mg/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64" charset="-128"/>
                <a:cs typeface="Arial"/>
              </a:rPr>
              <a:t>dL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64" charset="-128"/>
                <a:cs typeface="Arial"/>
              </a:rPr>
              <a:t> or dialysis dependent</a:t>
            </a:r>
          </a:p>
          <a:p>
            <a:pPr marL="228600" marR="0" lvl="0" indent="-228600" algn="l" defTabSz="457200" rtl="0" eaLnBrk="0" fontAlgn="base" latinLnBrk="0" hangingPunct="0">
              <a:spcBef>
                <a:spcPts val="1200"/>
              </a:spcBef>
              <a:spcAft>
                <a:spcPct val="0"/>
              </a:spcAft>
              <a:buClr>
                <a:schemeClr val="accent4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64" charset="-128"/>
                <a:cs typeface="Arial"/>
              </a:rPr>
              <a:t>Acute MI within 1 month</a:t>
            </a:r>
          </a:p>
          <a:p>
            <a:pPr marL="228600" marR="0" lvl="0" indent="-228600" algn="l" defTabSz="457200" rtl="0" eaLnBrk="0" fontAlgn="base" latinLnBrk="0" hangingPunct="0">
              <a:spcBef>
                <a:spcPts val="1200"/>
              </a:spcBef>
              <a:spcAft>
                <a:spcPct val="0"/>
              </a:spcAft>
              <a:buClr>
                <a:schemeClr val="accent4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64" charset="-128"/>
                <a:cs typeface="Arial"/>
              </a:rPr>
              <a:t>CVA or TIA within 6 months</a:t>
            </a:r>
          </a:p>
          <a:p>
            <a:pPr marL="228600" marR="0" lvl="0" indent="-228600" algn="l" defTabSz="457200" rtl="0" eaLnBrk="0" fontAlgn="base" latinLnBrk="0" hangingPunct="0">
              <a:spcBef>
                <a:spcPts val="1200"/>
              </a:spcBef>
              <a:spcAft>
                <a:spcPct val="0"/>
              </a:spcAft>
              <a:buClr>
                <a:schemeClr val="accent4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64" charset="-128"/>
                <a:cs typeface="Arial"/>
              </a:rPr>
              <a:t>Hemodynamic instability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64" charset="-128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535" y="4011435"/>
            <a:ext cx="1444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Clinical:</a:t>
            </a:r>
            <a:endParaRPr lang="en-US" sz="2800" i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293291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39096" y="1591294"/>
            <a:ext cx="7695989" cy="4822837"/>
          </a:xfrm>
          <a:prstGeom prst="roundRect">
            <a:avLst>
              <a:gd name="adj" fmla="val 25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98992" y="135385"/>
            <a:ext cx="6374189" cy="1109664"/>
          </a:xfrm>
          <a:prstGeom prst="rect">
            <a:avLst/>
          </a:prstGeom>
        </p:spPr>
        <p:txBody>
          <a:bodyPr anchor="ctr"/>
          <a:lstStyle/>
          <a:p>
            <a:r>
              <a:rPr lang="en-US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Devices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1785" y="5693302"/>
            <a:ext cx="3145224" cy="899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Edwards SAPIEN </a:t>
            </a:r>
            <a:r>
              <a:rPr lang="en-US" b="1" dirty="0">
                <a:solidFill>
                  <a:schemeClr val="tx2"/>
                </a:solidFill>
              </a:rPr>
              <a:t>THV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23 and 26 mm valves 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Picture 9" descr="Sapien_Angle2.jpg"/>
          <p:cNvPicPr>
            <a:picLocks noChangeAspect="1"/>
          </p:cNvPicPr>
          <p:nvPr/>
        </p:nvPicPr>
        <p:blipFill>
          <a:blip r:embed="rId3" cstate="print"/>
          <a:srcRect l="9788" r="10847" b="5185"/>
          <a:stretch>
            <a:fillRect/>
          </a:stretch>
        </p:blipFill>
        <p:spPr>
          <a:xfrm>
            <a:off x="1105604" y="1972200"/>
            <a:ext cx="2757586" cy="3585995"/>
          </a:xfrm>
          <a:prstGeom prst="roundRect">
            <a:avLst>
              <a:gd name="adj" fmla="val 3334"/>
            </a:avLst>
          </a:prstGeom>
        </p:spPr>
      </p:pic>
      <p:sp>
        <p:nvSpPr>
          <p:cNvPr id="37893" name="TextBox 13"/>
          <p:cNvSpPr txBox="1">
            <a:spLocks noChangeArrowheads="1"/>
          </p:cNvSpPr>
          <p:nvPr/>
        </p:nvSpPr>
        <p:spPr bwMode="auto">
          <a:xfrm>
            <a:off x="4181106" y="5693302"/>
            <a:ext cx="2244107" cy="6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RetroFlex </a:t>
            </a:r>
            <a:endParaRPr lang="en-US" b="1" dirty="0">
              <a:solidFill>
                <a:schemeClr val="tx2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22 and 24 F sheaths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2" name="Picture 11" descr="S_Curve_3_2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2811" y="1994109"/>
            <a:ext cx="2220697" cy="3559473"/>
          </a:xfrm>
          <a:prstGeom prst="roundRect">
            <a:avLst>
              <a:gd name="adj" fmla="val 5324"/>
            </a:avLst>
          </a:prstGeom>
        </p:spPr>
      </p:pic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6230373" y="5693302"/>
            <a:ext cx="224410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Ascendra </a:t>
            </a:r>
            <a:endParaRPr lang="en-US" b="1" dirty="0">
              <a:solidFill>
                <a:schemeClr val="tx2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24 and 26 F sheaths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6766638" y="1997597"/>
            <a:ext cx="1171576" cy="3560766"/>
            <a:chOff x="6991350" y="1593847"/>
            <a:chExt cx="1171576" cy="3560766"/>
          </a:xfrm>
        </p:grpSpPr>
        <p:sp>
          <p:nvSpPr>
            <p:cNvPr id="13" name="Rounded Rectangle 12"/>
            <p:cNvSpPr/>
            <p:nvPr/>
          </p:nvSpPr>
          <p:spPr>
            <a:xfrm>
              <a:off x="6991350" y="1593847"/>
              <a:ext cx="1171576" cy="3560766"/>
            </a:xfrm>
            <a:prstGeom prst="roundRect">
              <a:avLst>
                <a:gd name="adj" fmla="val 8854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" descr="6953_Edwards_AS_Closeup_straight"/>
            <p:cNvPicPr>
              <a:picLocks noChangeAspect="1" noChangeArrowheads="1"/>
            </p:cNvPicPr>
            <p:nvPr/>
          </p:nvPicPr>
          <p:blipFill>
            <a:blip r:embed="rId5" cstate="print"/>
            <a:srcRect l="22639" r="14350"/>
            <a:stretch>
              <a:fillRect/>
            </a:stretch>
          </p:blipFill>
          <p:spPr bwMode="auto">
            <a:xfrm flipH="1">
              <a:off x="7300913" y="1650548"/>
              <a:ext cx="538162" cy="3497942"/>
            </a:xfrm>
            <a:prstGeom prst="rect">
              <a:avLst/>
            </a:prstGeom>
            <a:noFill/>
          </p:spPr>
        </p:pic>
      </p:grpSp>
      <p:sp>
        <p:nvSpPr>
          <p:cNvPr id="15" name="TextBox 14"/>
          <p:cNvSpPr txBox="1"/>
          <p:nvPr/>
        </p:nvSpPr>
        <p:spPr>
          <a:xfrm>
            <a:off x="4263242" y="1615025"/>
            <a:ext cx="206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Transfemoral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8931" y="1613050"/>
            <a:ext cx="155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Transapical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35c6553bc9fcbedb9dd2c37439192e6d8c1bbb44"/>
</p:tagLst>
</file>

<file path=ppt/theme/theme1.xml><?xml version="1.0" encoding="utf-8"?>
<a:theme xmlns:a="http://schemas.openxmlformats.org/drawingml/2006/main" name="1_Office Theme">
  <a:themeElements>
    <a:clrScheme name="Custom 16">
      <a:dk1>
        <a:srgbClr val="FFFFFF"/>
      </a:dk1>
      <a:lt1>
        <a:srgbClr val="FFFFFF"/>
      </a:lt1>
      <a:dk2>
        <a:srgbClr val="000000"/>
      </a:dk2>
      <a:lt2>
        <a:srgbClr val="AAA04E"/>
      </a:lt2>
      <a:accent1>
        <a:srgbClr val="AAA04E"/>
      </a:accent1>
      <a:accent2>
        <a:srgbClr val="486B73"/>
      </a:accent2>
      <a:accent3>
        <a:srgbClr val="C8271D"/>
      </a:accent3>
      <a:accent4>
        <a:srgbClr val="CDC68F"/>
      </a:accent4>
      <a:accent5>
        <a:srgbClr val="D3DCE2"/>
      </a:accent5>
      <a:accent6>
        <a:srgbClr val="A3A3A3"/>
      </a:accent6>
      <a:hlink>
        <a:srgbClr val="524E86"/>
      </a:hlink>
      <a:folHlink>
        <a:srgbClr val="CE706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/>
            </a:gs>
          </a:gsLst>
          <a:lin ang="135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17468</TotalTime>
  <Words>2580</Words>
  <Application>Microsoft Macintosh PowerPoint</Application>
  <PresentationFormat>On-screen Show (4:3)</PresentationFormat>
  <Paragraphs>868</Paragraphs>
  <Slides>37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1_Office Theme</vt:lpstr>
      <vt:lpstr>Three-Year Outcomes after Transcatheter or Surgical Aortic Valve Replacement in High-Risk Patients with Severe Aortic Stenosis</vt:lpstr>
      <vt:lpstr>PowerPoint Presentation</vt:lpstr>
      <vt:lpstr>Background</vt:lpstr>
      <vt:lpstr>Publications in NEJM</vt:lpstr>
      <vt:lpstr>Purpose</vt:lpstr>
      <vt:lpstr>PARTNER Study Design</vt:lpstr>
      <vt:lpstr>Inclusion Criteria*</vt:lpstr>
      <vt:lpstr>Key Exclusion Criteria </vt:lpstr>
      <vt:lpstr>Study Devices</vt:lpstr>
      <vt:lpstr>Enrolling Study Sites</vt:lpstr>
      <vt:lpstr>Key End-Points</vt:lpstr>
      <vt:lpstr>Study Methodology</vt:lpstr>
      <vt:lpstr>Study Flow</vt:lpstr>
      <vt:lpstr>Baseline Patient Characteristics Demographics</vt:lpstr>
      <vt:lpstr>Baseline Patient Characteristics Other Co-morbidities</vt:lpstr>
      <vt:lpstr>All-Cause Mortality (ITT)</vt:lpstr>
      <vt:lpstr>All-Cause Mortality (ITT) Landmark Analysis</vt:lpstr>
      <vt:lpstr>Multivariable Baseline Predictors of Mortality (ITT) – TAVR</vt:lpstr>
      <vt:lpstr>Multivariate Baseline Predictors of Mortality (ITT) – AVR</vt:lpstr>
      <vt:lpstr>Multivariate Baseline Predictors of Mortality (ITT) – Pooled</vt:lpstr>
      <vt:lpstr>NYHA Class Survivors (ITT)</vt:lpstr>
      <vt:lpstr>Strokes (ITT)</vt:lpstr>
      <vt:lpstr>Strokes (AT)</vt:lpstr>
      <vt:lpstr>All-Cause Mortality or Strokes (ITT)</vt:lpstr>
      <vt:lpstr>Clinical Outcomes at 1, 2, and 3 Years (ITT)  All Patients (N=699)</vt:lpstr>
      <vt:lpstr>Echocardiographic Findings (AT) Aortic Valve Area</vt:lpstr>
      <vt:lpstr>Echocardiographic Findings (AT) Mean &amp; Peak Gradients</vt:lpstr>
      <vt:lpstr>Paravalvular Aortic Regurgitation (AT)</vt:lpstr>
      <vt:lpstr>Impact of Total AR on Mortality (AT) TAVR Patients</vt:lpstr>
      <vt:lpstr>Impact of Mild PVL on Mortality (AT) TAVR Patients</vt:lpstr>
      <vt:lpstr>Mortality in Patients with None-Trace AR (AT) TAVR vs AVR</vt:lpstr>
      <vt:lpstr>Impact of STS Score on Mortality (ITT) AVR Patients</vt:lpstr>
      <vt:lpstr>Impact of STS Score on Mortality (ITT) TAVR Patients</vt:lpstr>
      <vt:lpstr>Conclusions (1)</vt:lpstr>
      <vt:lpstr>Conclusions (2)</vt:lpstr>
      <vt:lpstr>Implications</vt:lpstr>
      <vt:lpstr>Thank you  PARTNER TEAM</vt:lpstr>
    </vt:vector>
  </TitlesOfParts>
  <Company>Yahoo!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Three-Year Outcomes after Transcatheter or Surgical Aortic Valve Replacement in High-Risk Patients with Severe Aortic Stenosis</dc:title>
  <cp:lastModifiedBy>Vinod Thourani</cp:lastModifiedBy>
  <cp:revision>1337</cp:revision>
  <cp:lastPrinted>2013-02-18T18:43:00Z</cp:lastPrinted>
  <dcterms:created xsi:type="dcterms:W3CDTF">2011-04-02T13:38:34Z</dcterms:created>
  <dcterms:modified xsi:type="dcterms:W3CDTF">2013-03-11T13:25:03Z</dcterms:modified>
</cp:coreProperties>
</file>